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 id="259" r:id="rId8"/>
    <p:sldId id="260" r:id="rId9"/>
    <p:sldId id="261" r:id="rId10"/>
    <p:sldId id="262" r:id="rId11"/>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2" autoAdjust="0"/>
    <p:restoredTop sz="93979" autoAdjust="0"/>
  </p:normalViewPr>
  <p:slideViewPr>
    <p:cSldViewPr snapToGrid="0">
      <p:cViewPr varScale="1">
        <p:scale>
          <a:sx n="72" d="100"/>
          <a:sy n="72" d="100"/>
        </p:scale>
        <p:origin x="2616"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Dollin" userId="206895db-c102-4d56-9d10-a55e90a29f8e" providerId="ADAL" clId="{852FC938-329F-4DA8-B51C-9130BF8AFA34}"/>
    <pc:docChg chg="undo custSel addSld modSld">
      <pc:chgData name="Alex Dollin" userId="206895db-c102-4d56-9d10-a55e90a29f8e" providerId="ADAL" clId="{852FC938-329F-4DA8-B51C-9130BF8AFA34}" dt="2024-08-15T08:02:08.969" v="648" actId="20577"/>
      <pc:docMkLst>
        <pc:docMk/>
      </pc:docMkLst>
      <pc:sldChg chg="modSp">
        <pc:chgData name="Alex Dollin" userId="206895db-c102-4d56-9d10-a55e90a29f8e" providerId="ADAL" clId="{852FC938-329F-4DA8-B51C-9130BF8AFA34}" dt="2024-08-15T07:59:55.968" v="637" actId="20577"/>
        <pc:sldMkLst>
          <pc:docMk/>
          <pc:sldMk cId="3682563983" sldId="256"/>
        </pc:sldMkLst>
        <pc:spChg chg="mod">
          <ac:chgData name="Alex Dollin" userId="206895db-c102-4d56-9d10-a55e90a29f8e" providerId="ADAL" clId="{852FC938-329F-4DA8-B51C-9130BF8AFA34}" dt="2024-08-15T07:36:46.211" v="59" actId="255"/>
          <ac:spMkLst>
            <pc:docMk/>
            <pc:sldMk cId="3682563983" sldId="256"/>
            <ac:spMk id="6" creationId="{00000000-0000-0000-0000-000000000000}"/>
          </ac:spMkLst>
        </pc:spChg>
        <pc:spChg chg="mod">
          <ac:chgData name="Alex Dollin" userId="206895db-c102-4d56-9d10-a55e90a29f8e" providerId="ADAL" clId="{852FC938-329F-4DA8-B51C-9130BF8AFA34}" dt="2024-08-15T07:59:55.968" v="637" actId="20577"/>
          <ac:spMkLst>
            <pc:docMk/>
            <pc:sldMk cId="3682563983" sldId="256"/>
            <ac:spMk id="9" creationId="{7623FF2A-E70D-43F1-AA28-399FF919F464}"/>
          </ac:spMkLst>
        </pc:spChg>
        <pc:graphicFrameChg chg="modGraphic">
          <ac:chgData name="Alex Dollin" userId="206895db-c102-4d56-9d10-a55e90a29f8e" providerId="ADAL" clId="{852FC938-329F-4DA8-B51C-9130BF8AFA34}" dt="2024-08-15T07:37:02.432" v="86" actId="6549"/>
          <ac:graphicFrameMkLst>
            <pc:docMk/>
            <pc:sldMk cId="3682563983" sldId="256"/>
            <ac:graphicFrameMk id="7" creationId="{00000000-0000-0000-0000-000000000000}"/>
          </ac:graphicFrameMkLst>
        </pc:graphicFrameChg>
      </pc:sldChg>
      <pc:sldChg chg="addSp delSp modSp">
        <pc:chgData name="Alex Dollin" userId="206895db-c102-4d56-9d10-a55e90a29f8e" providerId="ADAL" clId="{852FC938-329F-4DA8-B51C-9130BF8AFA34}" dt="2024-08-15T07:48:09.308" v="461" actId="20577"/>
        <pc:sldMkLst>
          <pc:docMk/>
          <pc:sldMk cId="691998318" sldId="257"/>
        </pc:sldMkLst>
        <pc:spChg chg="del">
          <ac:chgData name="Alex Dollin" userId="206895db-c102-4d56-9d10-a55e90a29f8e" providerId="ADAL" clId="{852FC938-329F-4DA8-B51C-9130BF8AFA34}" dt="2024-08-15T07:43:53.841" v="238" actId="478"/>
          <ac:spMkLst>
            <pc:docMk/>
            <pc:sldMk cId="691998318" sldId="257"/>
            <ac:spMk id="2" creationId="{7D1BF9E5-CB78-4FEC-BEE0-5F1724AA62FD}"/>
          </ac:spMkLst>
        </pc:spChg>
        <pc:spChg chg="mod">
          <ac:chgData name="Alex Dollin" userId="206895db-c102-4d56-9d10-a55e90a29f8e" providerId="ADAL" clId="{852FC938-329F-4DA8-B51C-9130BF8AFA34}" dt="2024-08-15T07:43:50.177" v="237" actId="20577"/>
          <ac:spMkLst>
            <pc:docMk/>
            <pc:sldMk cId="691998318" sldId="257"/>
            <ac:spMk id="3" creationId="{0C68C8CB-3948-40F2-80AF-E113AFC48136}"/>
          </ac:spMkLst>
        </pc:spChg>
        <pc:spChg chg="add del">
          <ac:chgData name="Alex Dollin" userId="206895db-c102-4d56-9d10-a55e90a29f8e" providerId="ADAL" clId="{852FC938-329F-4DA8-B51C-9130BF8AFA34}" dt="2024-08-15T07:45:04.257" v="248" actId="478"/>
          <ac:spMkLst>
            <pc:docMk/>
            <pc:sldMk cId="691998318" sldId="257"/>
            <ac:spMk id="4" creationId="{D7045AFC-531B-4E05-96BC-2D318DDAF967}"/>
          </ac:spMkLst>
        </pc:spChg>
        <pc:spChg chg="del">
          <ac:chgData name="Alex Dollin" userId="206895db-c102-4d56-9d10-a55e90a29f8e" providerId="ADAL" clId="{852FC938-329F-4DA8-B51C-9130BF8AFA34}" dt="2024-08-15T07:43:56.612" v="239" actId="478"/>
          <ac:spMkLst>
            <pc:docMk/>
            <pc:sldMk cId="691998318" sldId="257"/>
            <ac:spMk id="5" creationId="{409DF6D0-2687-488C-98C2-4AE59CB86510}"/>
          </ac:spMkLst>
        </pc:spChg>
        <pc:spChg chg="del">
          <ac:chgData name="Alex Dollin" userId="206895db-c102-4d56-9d10-a55e90a29f8e" providerId="ADAL" clId="{852FC938-329F-4DA8-B51C-9130BF8AFA34}" dt="2024-08-15T07:44:02.885" v="242" actId="478"/>
          <ac:spMkLst>
            <pc:docMk/>
            <pc:sldMk cId="691998318" sldId="257"/>
            <ac:spMk id="6" creationId="{8C2869A4-BFCA-49CB-837A-B088ACBAD67E}"/>
          </ac:spMkLst>
        </pc:spChg>
        <pc:spChg chg="del">
          <ac:chgData name="Alex Dollin" userId="206895db-c102-4d56-9d10-a55e90a29f8e" providerId="ADAL" clId="{852FC938-329F-4DA8-B51C-9130BF8AFA34}" dt="2024-08-15T07:44:09.120" v="245" actId="478"/>
          <ac:spMkLst>
            <pc:docMk/>
            <pc:sldMk cId="691998318" sldId="257"/>
            <ac:spMk id="7" creationId="{C567367B-D85D-48DA-BA49-F727EBA516C3}"/>
          </ac:spMkLst>
        </pc:spChg>
        <pc:spChg chg="del">
          <ac:chgData name="Alex Dollin" userId="206895db-c102-4d56-9d10-a55e90a29f8e" providerId="ADAL" clId="{852FC938-329F-4DA8-B51C-9130BF8AFA34}" dt="2024-08-15T07:44:11.527" v="246" actId="478"/>
          <ac:spMkLst>
            <pc:docMk/>
            <pc:sldMk cId="691998318" sldId="257"/>
            <ac:spMk id="8" creationId="{E3238D82-B76F-4CFA-8922-8208A8039705}"/>
          </ac:spMkLst>
        </pc:spChg>
        <pc:spChg chg="add del">
          <ac:chgData name="Alex Dollin" userId="206895db-c102-4d56-9d10-a55e90a29f8e" providerId="ADAL" clId="{852FC938-329F-4DA8-B51C-9130BF8AFA34}" dt="2024-08-15T07:45:04.257" v="248" actId="478"/>
          <ac:spMkLst>
            <pc:docMk/>
            <pc:sldMk cId="691998318" sldId="257"/>
            <ac:spMk id="9" creationId="{6E3D2DDE-1DA0-45CB-95C9-07EB68C4A40F}"/>
          </ac:spMkLst>
        </pc:spChg>
        <pc:spChg chg="add del">
          <ac:chgData name="Alex Dollin" userId="206895db-c102-4d56-9d10-a55e90a29f8e" providerId="ADAL" clId="{852FC938-329F-4DA8-B51C-9130BF8AFA34}" dt="2024-08-15T07:45:04.257" v="248" actId="478"/>
          <ac:spMkLst>
            <pc:docMk/>
            <pc:sldMk cId="691998318" sldId="257"/>
            <ac:spMk id="10" creationId="{0D12D638-7A47-45F5-A234-3EA6B2F93796}"/>
          </ac:spMkLst>
        </pc:spChg>
        <pc:spChg chg="add del">
          <ac:chgData name="Alex Dollin" userId="206895db-c102-4d56-9d10-a55e90a29f8e" providerId="ADAL" clId="{852FC938-329F-4DA8-B51C-9130BF8AFA34}" dt="2024-08-15T07:45:04.257" v="248" actId="478"/>
          <ac:spMkLst>
            <pc:docMk/>
            <pc:sldMk cId="691998318" sldId="257"/>
            <ac:spMk id="11" creationId="{7C0FD448-6B41-4379-B0D5-5075D34E034F}"/>
          </ac:spMkLst>
        </pc:spChg>
        <pc:spChg chg="add del">
          <ac:chgData name="Alex Dollin" userId="206895db-c102-4d56-9d10-a55e90a29f8e" providerId="ADAL" clId="{852FC938-329F-4DA8-B51C-9130BF8AFA34}" dt="2024-08-15T07:45:04.257" v="248" actId="478"/>
          <ac:spMkLst>
            <pc:docMk/>
            <pc:sldMk cId="691998318" sldId="257"/>
            <ac:spMk id="16" creationId="{45E0079C-7F06-4C96-87DA-2F493DFE5200}"/>
          </ac:spMkLst>
        </pc:spChg>
        <pc:spChg chg="add del">
          <ac:chgData name="Alex Dollin" userId="206895db-c102-4d56-9d10-a55e90a29f8e" providerId="ADAL" clId="{852FC938-329F-4DA8-B51C-9130BF8AFA34}" dt="2024-08-15T07:45:04.257" v="248" actId="478"/>
          <ac:spMkLst>
            <pc:docMk/>
            <pc:sldMk cId="691998318" sldId="257"/>
            <ac:spMk id="17" creationId="{F9881554-9457-479A-A60A-68E72B6755EF}"/>
          </ac:spMkLst>
        </pc:spChg>
        <pc:spChg chg="add del">
          <ac:chgData name="Alex Dollin" userId="206895db-c102-4d56-9d10-a55e90a29f8e" providerId="ADAL" clId="{852FC938-329F-4DA8-B51C-9130BF8AFA34}" dt="2024-08-15T07:45:04.257" v="248" actId="478"/>
          <ac:spMkLst>
            <pc:docMk/>
            <pc:sldMk cId="691998318" sldId="257"/>
            <ac:spMk id="18" creationId="{0441A2B2-BC05-43EC-A987-8E17DBF309AF}"/>
          </ac:spMkLst>
        </pc:spChg>
        <pc:spChg chg="add del">
          <ac:chgData name="Alex Dollin" userId="206895db-c102-4d56-9d10-a55e90a29f8e" providerId="ADAL" clId="{852FC938-329F-4DA8-B51C-9130BF8AFA34}" dt="2024-08-15T07:45:04.257" v="248" actId="478"/>
          <ac:spMkLst>
            <pc:docMk/>
            <pc:sldMk cId="691998318" sldId="257"/>
            <ac:spMk id="19" creationId="{898ED48D-B045-40F3-AFDD-A6D9BE10FB01}"/>
          </ac:spMkLst>
        </pc:spChg>
        <pc:spChg chg="add del">
          <ac:chgData name="Alex Dollin" userId="206895db-c102-4d56-9d10-a55e90a29f8e" providerId="ADAL" clId="{852FC938-329F-4DA8-B51C-9130BF8AFA34}" dt="2024-08-15T07:45:04.257" v="248" actId="478"/>
          <ac:spMkLst>
            <pc:docMk/>
            <pc:sldMk cId="691998318" sldId="257"/>
            <ac:spMk id="20" creationId="{49715BC4-F1D0-4BB7-8F45-BFE8F08A956F}"/>
          </ac:spMkLst>
        </pc:spChg>
        <pc:spChg chg="add del">
          <ac:chgData name="Alex Dollin" userId="206895db-c102-4d56-9d10-a55e90a29f8e" providerId="ADAL" clId="{852FC938-329F-4DA8-B51C-9130BF8AFA34}" dt="2024-08-15T07:45:04.257" v="248" actId="478"/>
          <ac:spMkLst>
            <pc:docMk/>
            <pc:sldMk cId="691998318" sldId="257"/>
            <ac:spMk id="21" creationId="{049C17E7-42E9-48A0-AA38-83BBDA30ABBA}"/>
          </ac:spMkLst>
        </pc:spChg>
        <pc:spChg chg="add del">
          <ac:chgData name="Alex Dollin" userId="206895db-c102-4d56-9d10-a55e90a29f8e" providerId="ADAL" clId="{852FC938-329F-4DA8-B51C-9130BF8AFA34}" dt="2024-08-15T07:45:04.257" v="248" actId="478"/>
          <ac:spMkLst>
            <pc:docMk/>
            <pc:sldMk cId="691998318" sldId="257"/>
            <ac:spMk id="22" creationId="{88FED288-32F0-4E77-83DA-018925B9431B}"/>
          </ac:spMkLst>
        </pc:spChg>
        <pc:spChg chg="add del">
          <ac:chgData name="Alex Dollin" userId="206895db-c102-4d56-9d10-a55e90a29f8e" providerId="ADAL" clId="{852FC938-329F-4DA8-B51C-9130BF8AFA34}" dt="2024-08-15T07:45:04.257" v="248" actId="478"/>
          <ac:spMkLst>
            <pc:docMk/>
            <pc:sldMk cId="691998318" sldId="257"/>
            <ac:spMk id="23" creationId="{D7169D63-4FE2-490F-B864-E365F8A15055}"/>
          </ac:spMkLst>
        </pc:spChg>
        <pc:spChg chg="add del">
          <ac:chgData name="Alex Dollin" userId="206895db-c102-4d56-9d10-a55e90a29f8e" providerId="ADAL" clId="{852FC938-329F-4DA8-B51C-9130BF8AFA34}" dt="2024-08-15T07:45:04.257" v="248" actId="478"/>
          <ac:spMkLst>
            <pc:docMk/>
            <pc:sldMk cId="691998318" sldId="257"/>
            <ac:spMk id="27" creationId="{A4D0F676-BB7D-49F7-8D7C-0E7F48353732}"/>
          </ac:spMkLst>
        </pc:spChg>
        <pc:spChg chg="add mod">
          <ac:chgData name="Alex Dollin" userId="206895db-c102-4d56-9d10-a55e90a29f8e" providerId="ADAL" clId="{852FC938-329F-4DA8-B51C-9130BF8AFA34}" dt="2024-08-15T07:48:09.308" v="461" actId="20577"/>
          <ac:spMkLst>
            <pc:docMk/>
            <pc:sldMk cId="691998318" sldId="257"/>
            <ac:spMk id="28" creationId="{2D022924-F342-4513-8FCB-C30752112676}"/>
          </ac:spMkLst>
        </pc:spChg>
        <pc:spChg chg="add del">
          <ac:chgData name="Alex Dollin" userId="206895db-c102-4d56-9d10-a55e90a29f8e" providerId="ADAL" clId="{852FC938-329F-4DA8-B51C-9130BF8AFA34}" dt="2024-08-15T07:45:04.257" v="248" actId="478"/>
          <ac:spMkLst>
            <pc:docMk/>
            <pc:sldMk cId="691998318" sldId="257"/>
            <ac:spMk id="29" creationId="{F04C2751-81F5-4EF4-9B61-12F9403EAB00}"/>
          </ac:spMkLst>
        </pc:spChg>
        <pc:spChg chg="add del">
          <ac:chgData name="Alex Dollin" userId="206895db-c102-4d56-9d10-a55e90a29f8e" providerId="ADAL" clId="{852FC938-329F-4DA8-B51C-9130BF8AFA34}" dt="2024-08-15T07:45:04.257" v="248" actId="478"/>
          <ac:spMkLst>
            <pc:docMk/>
            <pc:sldMk cId="691998318" sldId="257"/>
            <ac:spMk id="30" creationId="{D1841433-AA43-47D8-BEC9-A65E484BE3AA}"/>
          </ac:spMkLst>
        </pc:spChg>
        <pc:spChg chg="add del">
          <ac:chgData name="Alex Dollin" userId="206895db-c102-4d56-9d10-a55e90a29f8e" providerId="ADAL" clId="{852FC938-329F-4DA8-B51C-9130BF8AFA34}" dt="2024-08-15T07:45:04.257" v="248" actId="478"/>
          <ac:spMkLst>
            <pc:docMk/>
            <pc:sldMk cId="691998318" sldId="257"/>
            <ac:spMk id="31" creationId="{DE1BAB9D-8475-4C69-B995-D581CC67A0A1}"/>
          </ac:spMkLst>
        </pc:spChg>
        <pc:spChg chg="add del">
          <ac:chgData name="Alex Dollin" userId="206895db-c102-4d56-9d10-a55e90a29f8e" providerId="ADAL" clId="{852FC938-329F-4DA8-B51C-9130BF8AFA34}" dt="2024-08-15T07:45:04.257" v="248" actId="478"/>
          <ac:spMkLst>
            <pc:docMk/>
            <pc:sldMk cId="691998318" sldId="257"/>
            <ac:spMk id="32" creationId="{106FF608-A71D-4B88-9C21-388B94814CEA}"/>
          </ac:spMkLst>
        </pc:spChg>
        <pc:picChg chg="del">
          <ac:chgData name="Alex Dollin" userId="206895db-c102-4d56-9d10-a55e90a29f8e" providerId="ADAL" clId="{852FC938-329F-4DA8-B51C-9130BF8AFA34}" dt="2024-08-15T07:43:58.587" v="240" actId="478"/>
          <ac:picMkLst>
            <pc:docMk/>
            <pc:sldMk cId="691998318" sldId="257"/>
            <ac:picMk id="1026" creationId="{CE2CDBD4-DE6E-4470-9AD6-DDE9D0D26861}"/>
          </ac:picMkLst>
        </pc:picChg>
        <pc:picChg chg="del">
          <ac:chgData name="Alex Dollin" userId="206895db-c102-4d56-9d10-a55e90a29f8e" providerId="ADAL" clId="{852FC938-329F-4DA8-B51C-9130BF8AFA34}" dt="2024-08-15T07:44:04.653" v="243" actId="478"/>
          <ac:picMkLst>
            <pc:docMk/>
            <pc:sldMk cId="691998318" sldId="257"/>
            <ac:picMk id="1028" creationId="{BB5E0B6D-9B63-48BA-B63A-DB21042463F8}"/>
          </ac:picMkLst>
        </pc:picChg>
        <pc:picChg chg="del">
          <ac:chgData name="Alex Dollin" userId="206895db-c102-4d56-9d10-a55e90a29f8e" providerId="ADAL" clId="{852FC938-329F-4DA8-B51C-9130BF8AFA34}" dt="2024-08-15T07:44:06.828" v="244" actId="478"/>
          <ac:picMkLst>
            <pc:docMk/>
            <pc:sldMk cId="691998318" sldId="257"/>
            <ac:picMk id="1030" creationId="{D295F4A7-0F87-401C-A6AA-1BDA5A566FEC}"/>
          </ac:picMkLst>
        </pc:picChg>
        <pc:picChg chg="del">
          <ac:chgData name="Alex Dollin" userId="206895db-c102-4d56-9d10-a55e90a29f8e" providerId="ADAL" clId="{852FC938-329F-4DA8-B51C-9130BF8AFA34}" dt="2024-08-15T07:44:00.678" v="241" actId="478"/>
          <ac:picMkLst>
            <pc:docMk/>
            <pc:sldMk cId="691998318" sldId="257"/>
            <ac:picMk id="1039" creationId="{463E1465-1E68-4D4A-854E-25D389BC7C5F}"/>
          </ac:picMkLst>
        </pc:picChg>
        <pc:cxnChg chg="add del">
          <ac:chgData name="Alex Dollin" userId="206895db-c102-4d56-9d10-a55e90a29f8e" providerId="ADAL" clId="{852FC938-329F-4DA8-B51C-9130BF8AFA34}" dt="2024-08-15T07:45:04.257" v="248" actId="478"/>
          <ac:cxnSpMkLst>
            <pc:docMk/>
            <pc:sldMk cId="691998318" sldId="257"/>
            <ac:cxnSpMk id="12" creationId="{64A7CAFA-D3BF-4350-8395-754DA14A40CB}"/>
          </ac:cxnSpMkLst>
        </pc:cxnChg>
        <pc:cxnChg chg="add del">
          <ac:chgData name="Alex Dollin" userId="206895db-c102-4d56-9d10-a55e90a29f8e" providerId="ADAL" clId="{852FC938-329F-4DA8-B51C-9130BF8AFA34}" dt="2024-08-15T07:45:04.257" v="248" actId="478"/>
          <ac:cxnSpMkLst>
            <pc:docMk/>
            <pc:sldMk cId="691998318" sldId="257"/>
            <ac:cxnSpMk id="13" creationId="{47D26F66-1B63-4365-B4F4-CE4C2E9FD747}"/>
          </ac:cxnSpMkLst>
        </pc:cxnChg>
        <pc:cxnChg chg="add del">
          <ac:chgData name="Alex Dollin" userId="206895db-c102-4d56-9d10-a55e90a29f8e" providerId="ADAL" clId="{852FC938-329F-4DA8-B51C-9130BF8AFA34}" dt="2024-08-15T07:45:04.257" v="248" actId="478"/>
          <ac:cxnSpMkLst>
            <pc:docMk/>
            <pc:sldMk cId="691998318" sldId="257"/>
            <ac:cxnSpMk id="14" creationId="{E677EA67-CE57-4395-8F49-3944BFB5D6AC}"/>
          </ac:cxnSpMkLst>
        </pc:cxnChg>
        <pc:cxnChg chg="add del">
          <ac:chgData name="Alex Dollin" userId="206895db-c102-4d56-9d10-a55e90a29f8e" providerId="ADAL" clId="{852FC938-329F-4DA8-B51C-9130BF8AFA34}" dt="2024-08-15T07:45:04.257" v="248" actId="478"/>
          <ac:cxnSpMkLst>
            <pc:docMk/>
            <pc:sldMk cId="691998318" sldId="257"/>
            <ac:cxnSpMk id="15" creationId="{B824A6D6-F79F-415B-98FF-49D43F88173D}"/>
          </ac:cxnSpMkLst>
        </pc:cxnChg>
        <pc:cxnChg chg="add del">
          <ac:chgData name="Alex Dollin" userId="206895db-c102-4d56-9d10-a55e90a29f8e" providerId="ADAL" clId="{852FC938-329F-4DA8-B51C-9130BF8AFA34}" dt="2024-08-15T07:45:04.257" v="248" actId="478"/>
          <ac:cxnSpMkLst>
            <pc:docMk/>
            <pc:sldMk cId="691998318" sldId="257"/>
            <ac:cxnSpMk id="24" creationId="{4AD099F4-AC46-41B6-B003-E1C9E48E035B}"/>
          </ac:cxnSpMkLst>
        </pc:cxnChg>
        <pc:cxnChg chg="add del">
          <ac:chgData name="Alex Dollin" userId="206895db-c102-4d56-9d10-a55e90a29f8e" providerId="ADAL" clId="{852FC938-329F-4DA8-B51C-9130BF8AFA34}" dt="2024-08-15T07:45:04.257" v="248" actId="478"/>
          <ac:cxnSpMkLst>
            <pc:docMk/>
            <pc:sldMk cId="691998318" sldId="257"/>
            <ac:cxnSpMk id="25" creationId="{A054F50E-8250-4FCC-B432-0F6D152357D4}"/>
          </ac:cxnSpMkLst>
        </pc:cxnChg>
        <pc:cxnChg chg="add del">
          <ac:chgData name="Alex Dollin" userId="206895db-c102-4d56-9d10-a55e90a29f8e" providerId="ADAL" clId="{852FC938-329F-4DA8-B51C-9130BF8AFA34}" dt="2024-08-15T07:45:04.257" v="248" actId="478"/>
          <ac:cxnSpMkLst>
            <pc:docMk/>
            <pc:sldMk cId="691998318" sldId="257"/>
            <ac:cxnSpMk id="26" creationId="{2C9AA6A8-8E01-487F-872E-8FB589899B88}"/>
          </ac:cxnSpMkLst>
        </pc:cxnChg>
      </pc:sldChg>
      <pc:sldChg chg="delSp modSp">
        <pc:chgData name="Alex Dollin" userId="206895db-c102-4d56-9d10-a55e90a29f8e" providerId="ADAL" clId="{852FC938-329F-4DA8-B51C-9130BF8AFA34}" dt="2024-08-15T08:02:08.969" v="648" actId="20577"/>
        <pc:sldMkLst>
          <pc:docMk/>
          <pc:sldMk cId="2044062294" sldId="258"/>
        </pc:sldMkLst>
        <pc:spChg chg="del">
          <ac:chgData name="Alex Dollin" userId="206895db-c102-4d56-9d10-a55e90a29f8e" providerId="ADAL" clId="{852FC938-329F-4DA8-B51C-9130BF8AFA34}" dt="2024-08-15T07:39:12.430" v="89" actId="478"/>
          <ac:spMkLst>
            <pc:docMk/>
            <pc:sldMk cId="2044062294" sldId="258"/>
            <ac:spMk id="3" creationId="{A398FCB7-EC8F-41A9-9D8D-F5163507077F}"/>
          </ac:spMkLst>
        </pc:spChg>
        <pc:spChg chg="mod">
          <ac:chgData name="Alex Dollin" userId="206895db-c102-4d56-9d10-a55e90a29f8e" providerId="ADAL" clId="{852FC938-329F-4DA8-B51C-9130BF8AFA34}" dt="2024-08-15T07:41:31.887" v="187" actId="6549"/>
          <ac:spMkLst>
            <pc:docMk/>
            <pc:sldMk cId="2044062294" sldId="258"/>
            <ac:spMk id="4" creationId="{C944737E-8C27-4C07-8671-2A9C1FD9E050}"/>
          </ac:spMkLst>
        </pc:spChg>
        <pc:spChg chg="del">
          <ac:chgData name="Alex Dollin" userId="206895db-c102-4d56-9d10-a55e90a29f8e" providerId="ADAL" clId="{852FC938-329F-4DA8-B51C-9130BF8AFA34}" dt="2024-08-15T07:39:16.294" v="91" actId="478"/>
          <ac:spMkLst>
            <pc:docMk/>
            <pc:sldMk cId="2044062294" sldId="258"/>
            <ac:spMk id="6" creationId="{B1D88D9E-9CD0-4658-AAED-67135FA9708C}"/>
          </ac:spMkLst>
        </pc:spChg>
        <pc:spChg chg="del">
          <ac:chgData name="Alex Dollin" userId="206895db-c102-4d56-9d10-a55e90a29f8e" providerId="ADAL" clId="{852FC938-329F-4DA8-B51C-9130BF8AFA34}" dt="2024-08-15T07:39:14.806" v="90" actId="478"/>
          <ac:spMkLst>
            <pc:docMk/>
            <pc:sldMk cId="2044062294" sldId="258"/>
            <ac:spMk id="7" creationId="{7ACF1641-D8EA-4687-8DC5-53B14A3F3DC7}"/>
          </ac:spMkLst>
        </pc:spChg>
        <pc:spChg chg="mod">
          <ac:chgData name="Alex Dollin" userId="206895db-c102-4d56-9d10-a55e90a29f8e" providerId="ADAL" clId="{852FC938-329F-4DA8-B51C-9130BF8AFA34}" dt="2024-08-15T08:02:08.969" v="648" actId="20577"/>
          <ac:spMkLst>
            <pc:docMk/>
            <pc:sldMk cId="2044062294" sldId="258"/>
            <ac:spMk id="8" creationId="{0F1B26DA-6E1C-4947-892B-90C92E94B132}"/>
          </ac:spMkLst>
        </pc:spChg>
      </pc:sldChg>
      <pc:sldChg chg="modSp add">
        <pc:chgData name="Alex Dollin" userId="206895db-c102-4d56-9d10-a55e90a29f8e" providerId="ADAL" clId="{852FC938-329F-4DA8-B51C-9130BF8AFA34}" dt="2024-08-15T08:01:34.288" v="647" actId="20577"/>
        <pc:sldMkLst>
          <pc:docMk/>
          <pc:sldMk cId="748271087" sldId="259"/>
        </pc:sldMkLst>
        <pc:spChg chg="mod">
          <ac:chgData name="Alex Dollin" userId="206895db-c102-4d56-9d10-a55e90a29f8e" providerId="ADAL" clId="{852FC938-329F-4DA8-B51C-9130BF8AFA34}" dt="2024-08-15T08:01:34.288" v="647" actId="20577"/>
          <ac:spMkLst>
            <pc:docMk/>
            <pc:sldMk cId="748271087" sldId="259"/>
            <ac:spMk id="28" creationId="{2D022924-F342-4513-8FCB-C30752112676}"/>
          </ac:spMkLst>
        </pc:spChg>
      </pc:sldChg>
      <pc:sldChg chg="addSp delSp modSp add">
        <pc:chgData name="Alex Dollin" userId="206895db-c102-4d56-9d10-a55e90a29f8e" providerId="ADAL" clId="{852FC938-329F-4DA8-B51C-9130BF8AFA34}" dt="2024-08-15T07:52:26.221" v="491" actId="6549"/>
        <pc:sldMkLst>
          <pc:docMk/>
          <pc:sldMk cId="50412148" sldId="260"/>
        </pc:sldMkLst>
        <pc:spChg chg="add del">
          <ac:chgData name="Alex Dollin" userId="206895db-c102-4d56-9d10-a55e90a29f8e" providerId="ADAL" clId="{852FC938-329F-4DA8-B51C-9130BF8AFA34}" dt="2024-08-15T07:50:24.727" v="478"/>
          <ac:spMkLst>
            <pc:docMk/>
            <pc:sldMk cId="50412148" sldId="260"/>
            <ac:spMk id="2" creationId="{39956EF5-0046-42FF-8460-7C9E1F149232}"/>
          </ac:spMkLst>
        </pc:spChg>
        <pc:spChg chg="mod">
          <ac:chgData name="Alex Dollin" userId="206895db-c102-4d56-9d10-a55e90a29f8e" providerId="ADAL" clId="{852FC938-329F-4DA8-B51C-9130BF8AFA34}" dt="2024-08-15T07:52:26.221" v="491" actId="6549"/>
          <ac:spMkLst>
            <pc:docMk/>
            <pc:sldMk cId="50412148" sldId="260"/>
            <ac:spMk id="28" creationId="{2D022924-F342-4513-8FCB-C30752112676}"/>
          </ac:spMkLst>
        </pc:spChg>
      </pc:sldChg>
      <pc:sldChg chg="addSp delSp modSp add">
        <pc:chgData name="Alex Dollin" userId="206895db-c102-4d56-9d10-a55e90a29f8e" providerId="ADAL" clId="{852FC938-329F-4DA8-B51C-9130BF8AFA34}" dt="2024-08-15T07:59:30.766" v="631" actId="1076"/>
        <pc:sldMkLst>
          <pc:docMk/>
          <pc:sldMk cId="895948044" sldId="261"/>
        </pc:sldMkLst>
        <pc:spChg chg="add del">
          <ac:chgData name="Alex Dollin" userId="206895db-c102-4d56-9d10-a55e90a29f8e" providerId="ADAL" clId="{852FC938-329F-4DA8-B51C-9130BF8AFA34}" dt="2024-08-15T07:53:45.219" v="495"/>
          <ac:spMkLst>
            <pc:docMk/>
            <pc:sldMk cId="895948044" sldId="261"/>
            <ac:spMk id="2" creationId="{D532DD52-CF8A-4951-899B-22A41A52171A}"/>
          </ac:spMkLst>
        </pc:spChg>
        <pc:spChg chg="add del">
          <ac:chgData name="Alex Dollin" userId="206895db-c102-4d56-9d10-a55e90a29f8e" providerId="ADAL" clId="{852FC938-329F-4DA8-B51C-9130BF8AFA34}" dt="2024-08-15T07:53:45.219" v="495"/>
          <ac:spMkLst>
            <pc:docMk/>
            <pc:sldMk cId="895948044" sldId="261"/>
            <ac:spMk id="8" creationId="{AEFC8550-BE94-4304-9082-CB42A3DAB7DA}"/>
          </ac:spMkLst>
        </pc:spChg>
        <pc:spChg chg="add del">
          <ac:chgData name="Alex Dollin" userId="206895db-c102-4d56-9d10-a55e90a29f8e" providerId="ADAL" clId="{852FC938-329F-4DA8-B51C-9130BF8AFA34}" dt="2024-08-15T07:53:45.219" v="495"/>
          <ac:spMkLst>
            <pc:docMk/>
            <pc:sldMk cId="895948044" sldId="261"/>
            <ac:spMk id="9" creationId="{41DADD78-75FF-4896-9837-A451646E82C4}"/>
          </ac:spMkLst>
        </pc:spChg>
        <pc:spChg chg="add del">
          <ac:chgData name="Alex Dollin" userId="206895db-c102-4d56-9d10-a55e90a29f8e" providerId="ADAL" clId="{852FC938-329F-4DA8-B51C-9130BF8AFA34}" dt="2024-08-15T07:53:45.219" v="495"/>
          <ac:spMkLst>
            <pc:docMk/>
            <pc:sldMk cId="895948044" sldId="261"/>
            <ac:spMk id="10" creationId="{A60B43B3-A1D2-4F12-99F6-CB0A795ACD9D}"/>
          </ac:spMkLst>
        </pc:spChg>
        <pc:spChg chg="add del">
          <ac:chgData name="Alex Dollin" userId="206895db-c102-4d56-9d10-a55e90a29f8e" providerId="ADAL" clId="{852FC938-329F-4DA8-B51C-9130BF8AFA34}" dt="2024-08-15T07:53:45.219" v="495"/>
          <ac:spMkLst>
            <pc:docMk/>
            <pc:sldMk cId="895948044" sldId="261"/>
            <ac:spMk id="11" creationId="{B5141D5E-9181-4D50-AFEA-19DC0A7D89DA}"/>
          </ac:spMkLst>
        </pc:spChg>
        <pc:spChg chg="add del">
          <ac:chgData name="Alex Dollin" userId="206895db-c102-4d56-9d10-a55e90a29f8e" providerId="ADAL" clId="{852FC938-329F-4DA8-B51C-9130BF8AFA34}" dt="2024-08-15T07:53:45.219" v="495"/>
          <ac:spMkLst>
            <pc:docMk/>
            <pc:sldMk cId="895948044" sldId="261"/>
            <ac:spMk id="12" creationId="{A6C609AE-63E7-4DD7-9302-E98E447A2978}"/>
          </ac:spMkLst>
        </pc:spChg>
        <pc:spChg chg="add del">
          <ac:chgData name="Alex Dollin" userId="206895db-c102-4d56-9d10-a55e90a29f8e" providerId="ADAL" clId="{852FC938-329F-4DA8-B51C-9130BF8AFA34}" dt="2024-08-15T07:53:45.219" v="495"/>
          <ac:spMkLst>
            <pc:docMk/>
            <pc:sldMk cId="895948044" sldId="261"/>
            <ac:spMk id="13" creationId="{5186A23C-CC5E-492A-9CC6-22E38268A017}"/>
          </ac:spMkLst>
        </pc:spChg>
        <pc:spChg chg="add del">
          <ac:chgData name="Alex Dollin" userId="206895db-c102-4d56-9d10-a55e90a29f8e" providerId="ADAL" clId="{852FC938-329F-4DA8-B51C-9130BF8AFA34}" dt="2024-08-15T07:54:09.041" v="501"/>
          <ac:spMkLst>
            <pc:docMk/>
            <pc:sldMk cId="895948044" sldId="261"/>
            <ac:spMk id="14" creationId="{C2EB1C1F-04B6-4B94-8918-F0213D138652}"/>
          </ac:spMkLst>
        </pc:spChg>
        <pc:spChg chg="add del">
          <ac:chgData name="Alex Dollin" userId="206895db-c102-4d56-9d10-a55e90a29f8e" providerId="ADAL" clId="{852FC938-329F-4DA8-B51C-9130BF8AFA34}" dt="2024-08-15T07:54:09.041" v="501"/>
          <ac:spMkLst>
            <pc:docMk/>
            <pc:sldMk cId="895948044" sldId="261"/>
            <ac:spMk id="19" creationId="{C8DBDA36-A18D-41DE-8EAC-5FC3F6059D8A}"/>
          </ac:spMkLst>
        </pc:spChg>
        <pc:spChg chg="add del">
          <ac:chgData name="Alex Dollin" userId="206895db-c102-4d56-9d10-a55e90a29f8e" providerId="ADAL" clId="{852FC938-329F-4DA8-B51C-9130BF8AFA34}" dt="2024-08-15T07:54:09.041" v="501"/>
          <ac:spMkLst>
            <pc:docMk/>
            <pc:sldMk cId="895948044" sldId="261"/>
            <ac:spMk id="20" creationId="{9839A928-8DD1-46B2-BCE9-DC3DB7F62C12}"/>
          </ac:spMkLst>
        </pc:spChg>
        <pc:spChg chg="add del">
          <ac:chgData name="Alex Dollin" userId="206895db-c102-4d56-9d10-a55e90a29f8e" providerId="ADAL" clId="{852FC938-329F-4DA8-B51C-9130BF8AFA34}" dt="2024-08-15T07:54:09.041" v="501"/>
          <ac:spMkLst>
            <pc:docMk/>
            <pc:sldMk cId="895948044" sldId="261"/>
            <ac:spMk id="21" creationId="{3971D89E-EC36-45F2-AE86-3BAC88D98369}"/>
          </ac:spMkLst>
        </pc:spChg>
        <pc:spChg chg="add del">
          <ac:chgData name="Alex Dollin" userId="206895db-c102-4d56-9d10-a55e90a29f8e" providerId="ADAL" clId="{852FC938-329F-4DA8-B51C-9130BF8AFA34}" dt="2024-08-15T07:54:09.041" v="501"/>
          <ac:spMkLst>
            <pc:docMk/>
            <pc:sldMk cId="895948044" sldId="261"/>
            <ac:spMk id="22" creationId="{074326B2-E29F-406F-A7DF-99C5C544B9EA}"/>
          </ac:spMkLst>
        </pc:spChg>
        <pc:spChg chg="add del">
          <ac:chgData name="Alex Dollin" userId="206895db-c102-4d56-9d10-a55e90a29f8e" providerId="ADAL" clId="{852FC938-329F-4DA8-B51C-9130BF8AFA34}" dt="2024-08-15T07:54:09.041" v="501"/>
          <ac:spMkLst>
            <pc:docMk/>
            <pc:sldMk cId="895948044" sldId="261"/>
            <ac:spMk id="23" creationId="{603705AD-7376-4745-8384-E2C48AF49A45}"/>
          </ac:spMkLst>
        </pc:spChg>
        <pc:spChg chg="add del">
          <ac:chgData name="Alex Dollin" userId="206895db-c102-4d56-9d10-a55e90a29f8e" providerId="ADAL" clId="{852FC938-329F-4DA8-B51C-9130BF8AFA34}" dt="2024-08-15T07:54:09.041" v="501"/>
          <ac:spMkLst>
            <pc:docMk/>
            <pc:sldMk cId="895948044" sldId="261"/>
            <ac:spMk id="24" creationId="{0CEB17C2-9D60-435F-A553-CDF2E0F4C182}"/>
          </ac:spMkLst>
        </pc:spChg>
        <pc:spChg chg="add del mod">
          <ac:chgData name="Alex Dollin" userId="206895db-c102-4d56-9d10-a55e90a29f8e" providerId="ADAL" clId="{852FC938-329F-4DA8-B51C-9130BF8AFA34}" dt="2024-08-15T07:57:55.887" v="590" actId="6549"/>
          <ac:spMkLst>
            <pc:docMk/>
            <pc:sldMk cId="895948044" sldId="261"/>
            <ac:spMk id="28" creationId="{2D022924-F342-4513-8FCB-C30752112676}"/>
          </ac:spMkLst>
        </pc:spChg>
        <pc:picChg chg="add mod modCrop">
          <ac:chgData name="Alex Dollin" userId="206895db-c102-4d56-9d10-a55e90a29f8e" providerId="ADAL" clId="{852FC938-329F-4DA8-B51C-9130BF8AFA34}" dt="2024-08-15T07:59:30.766" v="631" actId="1076"/>
          <ac:picMkLst>
            <pc:docMk/>
            <pc:sldMk cId="895948044" sldId="261"/>
            <ac:picMk id="25" creationId="{B174BD40-170B-4F99-B50D-B7B6FDE66F34}"/>
          </ac:picMkLst>
        </pc:picChg>
        <pc:cxnChg chg="add del">
          <ac:chgData name="Alex Dollin" userId="206895db-c102-4d56-9d10-a55e90a29f8e" providerId="ADAL" clId="{852FC938-329F-4DA8-B51C-9130BF8AFA34}" dt="2024-08-15T07:53:45.219" v="495"/>
          <ac:cxnSpMkLst>
            <pc:docMk/>
            <pc:sldMk cId="895948044" sldId="261"/>
            <ac:cxnSpMk id="4" creationId="{33B4D750-52AC-434D-B1D2-69419452DD1D}"/>
          </ac:cxnSpMkLst>
        </pc:cxnChg>
        <pc:cxnChg chg="add del">
          <ac:chgData name="Alex Dollin" userId="206895db-c102-4d56-9d10-a55e90a29f8e" providerId="ADAL" clId="{852FC938-329F-4DA8-B51C-9130BF8AFA34}" dt="2024-08-15T07:53:45.219" v="495"/>
          <ac:cxnSpMkLst>
            <pc:docMk/>
            <pc:sldMk cId="895948044" sldId="261"/>
            <ac:cxnSpMk id="5" creationId="{33BE08A5-3415-46E0-98FE-3ADCD575FAE0}"/>
          </ac:cxnSpMkLst>
        </pc:cxnChg>
        <pc:cxnChg chg="add del">
          <ac:chgData name="Alex Dollin" userId="206895db-c102-4d56-9d10-a55e90a29f8e" providerId="ADAL" clId="{852FC938-329F-4DA8-B51C-9130BF8AFA34}" dt="2024-08-15T07:53:45.219" v="495"/>
          <ac:cxnSpMkLst>
            <pc:docMk/>
            <pc:sldMk cId="895948044" sldId="261"/>
            <ac:cxnSpMk id="6" creationId="{5663F8B3-4B84-4D54-A113-BF7AC2339337}"/>
          </ac:cxnSpMkLst>
        </pc:cxnChg>
        <pc:cxnChg chg="add del">
          <ac:chgData name="Alex Dollin" userId="206895db-c102-4d56-9d10-a55e90a29f8e" providerId="ADAL" clId="{852FC938-329F-4DA8-B51C-9130BF8AFA34}" dt="2024-08-15T07:53:45.219" v="495"/>
          <ac:cxnSpMkLst>
            <pc:docMk/>
            <pc:sldMk cId="895948044" sldId="261"/>
            <ac:cxnSpMk id="7" creationId="{F81D53EA-1C58-475E-9C3B-B7A33774A690}"/>
          </ac:cxnSpMkLst>
        </pc:cxnChg>
        <pc:cxnChg chg="add del">
          <ac:chgData name="Alex Dollin" userId="206895db-c102-4d56-9d10-a55e90a29f8e" providerId="ADAL" clId="{852FC938-329F-4DA8-B51C-9130BF8AFA34}" dt="2024-08-15T07:54:09.041" v="501"/>
          <ac:cxnSpMkLst>
            <pc:docMk/>
            <pc:sldMk cId="895948044" sldId="261"/>
            <ac:cxnSpMk id="15" creationId="{0ED81A63-CA3F-4424-89B2-9867028384B4}"/>
          </ac:cxnSpMkLst>
        </pc:cxnChg>
        <pc:cxnChg chg="add del">
          <ac:chgData name="Alex Dollin" userId="206895db-c102-4d56-9d10-a55e90a29f8e" providerId="ADAL" clId="{852FC938-329F-4DA8-B51C-9130BF8AFA34}" dt="2024-08-15T07:54:09.041" v="501"/>
          <ac:cxnSpMkLst>
            <pc:docMk/>
            <pc:sldMk cId="895948044" sldId="261"/>
            <ac:cxnSpMk id="16" creationId="{EF91C814-77AF-41BE-B2C2-D5602AECB0C9}"/>
          </ac:cxnSpMkLst>
        </pc:cxnChg>
        <pc:cxnChg chg="add del">
          <ac:chgData name="Alex Dollin" userId="206895db-c102-4d56-9d10-a55e90a29f8e" providerId="ADAL" clId="{852FC938-329F-4DA8-B51C-9130BF8AFA34}" dt="2024-08-15T07:54:09.041" v="501"/>
          <ac:cxnSpMkLst>
            <pc:docMk/>
            <pc:sldMk cId="895948044" sldId="261"/>
            <ac:cxnSpMk id="17" creationId="{05164281-F932-4D0A-B81F-B1A7211EC767}"/>
          </ac:cxnSpMkLst>
        </pc:cxnChg>
        <pc:cxnChg chg="add del">
          <ac:chgData name="Alex Dollin" userId="206895db-c102-4d56-9d10-a55e90a29f8e" providerId="ADAL" clId="{852FC938-329F-4DA8-B51C-9130BF8AFA34}" dt="2024-08-15T07:54:09.041" v="501"/>
          <ac:cxnSpMkLst>
            <pc:docMk/>
            <pc:sldMk cId="895948044" sldId="261"/>
            <ac:cxnSpMk id="18" creationId="{A8E32E65-41BF-475D-A15A-403E9259F1BD}"/>
          </ac:cxnSpMkLst>
        </pc:cxnChg>
      </pc:sldChg>
      <pc:sldChg chg="addSp delSp modSp add">
        <pc:chgData name="Alex Dollin" userId="206895db-c102-4d56-9d10-a55e90a29f8e" providerId="ADAL" clId="{852FC938-329F-4DA8-B51C-9130BF8AFA34}" dt="2024-08-15T07:59:14.190" v="630"/>
        <pc:sldMkLst>
          <pc:docMk/>
          <pc:sldMk cId="3237293" sldId="262"/>
        </pc:sldMkLst>
        <pc:spChg chg="mod">
          <ac:chgData name="Alex Dollin" userId="206895db-c102-4d56-9d10-a55e90a29f8e" providerId="ADAL" clId="{852FC938-329F-4DA8-B51C-9130BF8AFA34}" dt="2024-08-15T07:59:14.190" v="630"/>
          <ac:spMkLst>
            <pc:docMk/>
            <pc:sldMk cId="3237293" sldId="262"/>
            <ac:spMk id="28" creationId="{2D022924-F342-4513-8FCB-C30752112676}"/>
          </ac:spMkLst>
        </pc:spChg>
        <pc:picChg chg="add mod modCrop">
          <ac:chgData name="Alex Dollin" userId="206895db-c102-4d56-9d10-a55e90a29f8e" providerId="ADAL" clId="{852FC938-329F-4DA8-B51C-9130BF8AFA34}" dt="2024-08-15T07:58:52.310" v="629" actId="14100"/>
          <ac:picMkLst>
            <pc:docMk/>
            <pc:sldMk cId="3237293" sldId="262"/>
            <ac:picMk id="2" creationId="{45F975FA-93CB-498E-AFAD-9F34EA93F653}"/>
          </ac:picMkLst>
        </pc:picChg>
        <pc:picChg chg="del">
          <ac:chgData name="Alex Dollin" userId="206895db-c102-4d56-9d10-a55e90a29f8e" providerId="ADAL" clId="{852FC938-329F-4DA8-B51C-9130BF8AFA34}" dt="2024-08-15T07:57:13.341" v="583" actId="478"/>
          <ac:picMkLst>
            <pc:docMk/>
            <pc:sldMk cId="3237293" sldId="262"/>
            <ac:picMk id="25" creationId="{B174BD40-170B-4F99-B50D-B7B6FDE66F3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D3E97A-0C32-4CC5-A376-C0C424A44C67}" type="datetimeFigureOut">
              <a:rPr lang="en-GB" smtClean="0"/>
              <a:t>15/08/2024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33E077-10E9-47F5-BFCA-25C42233B619}" type="slidenum">
              <a:rPr lang="en-GB" smtClean="0"/>
              <a:t>‹#›</a:t>
            </a:fld>
            <a:endParaRPr lang="en-GB" dirty="0"/>
          </a:p>
        </p:txBody>
      </p:sp>
    </p:spTree>
    <p:extLst>
      <p:ext uri="{BB962C8B-B14F-4D97-AF65-F5344CB8AC3E}">
        <p14:creationId xmlns:p14="http://schemas.microsoft.com/office/powerpoint/2010/main" val="604221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D3E97A-0C32-4CC5-A376-C0C424A44C67}" type="datetimeFigureOut">
              <a:rPr lang="en-GB" smtClean="0"/>
              <a:t>15/08/2024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33E077-10E9-47F5-BFCA-25C42233B619}" type="slidenum">
              <a:rPr lang="en-GB" smtClean="0"/>
              <a:t>‹#›</a:t>
            </a:fld>
            <a:endParaRPr lang="en-GB" dirty="0"/>
          </a:p>
        </p:txBody>
      </p:sp>
    </p:spTree>
    <p:extLst>
      <p:ext uri="{BB962C8B-B14F-4D97-AF65-F5344CB8AC3E}">
        <p14:creationId xmlns:p14="http://schemas.microsoft.com/office/powerpoint/2010/main" val="657268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D3E97A-0C32-4CC5-A376-C0C424A44C67}" type="datetimeFigureOut">
              <a:rPr lang="en-GB" smtClean="0"/>
              <a:t>15/08/2024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33E077-10E9-47F5-BFCA-25C42233B619}" type="slidenum">
              <a:rPr lang="en-GB" smtClean="0"/>
              <a:t>‹#›</a:t>
            </a:fld>
            <a:endParaRPr lang="en-GB" dirty="0"/>
          </a:p>
        </p:txBody>
      </p:sp>
    </p:spTree>
    <p:extLst>
      <p:ext uri="{BB962C8B-B14F-4D97-AF65-F5344CB8AC3E}">
        <p14:creationId xmlns:p14="http://schemas.microsoft.com/office/powerpoint/2010/main" val="384561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D3E97A-0C32-4CC5-A376-C0C424A44C67}" type="datetimeFigureOut">
              <a:rPr lang="en-GB" smtClean="0"/>
              <a:t>15/08/2024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33E077-10E9-47F5-BFCA-25C42233B619}" type="slidenum">
              <a:rPr lang="en-GB" smtClean="0"/>
              <a:t>‹#›</a:t>
            </a:fld>
            <a:endParaRPr lang="en-GB" dirty="0"/>
          </a:p>
        </p:txBody>
      </p:sp>
    </p:spTree>
    <p:extLst>
      <p:ext uri="{BB962C8B-B14F-4D97-AF65-F5344CB8AC3E}">
        <p14:creationId xmlns:p14="http://schemas.microsoft.com/office/powerpoint/2010/main" val="355594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D3E97A-0C32-4CC5-A376-C0C424A44C67}" type="datetimeFigureOut">
              <a:rPr lang="en-GB" smtClean="0"/>
              <a:t>15/08/2024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33E077-10E9-47F5-BFCA-25C42233B619}" type="slidenum">
              <a:rPr lang="en-GB" smtClean="0"/>
              <a:t>‹#›</a:t>
            </a:fld>
            <a:endParaRPr lang="en-GB" dirty="0"/>
          </a:p>
        </p:txBody>
      </p:sp>
    </p:spTree>
    <p:extLst>
      <p:ext uri="{BB962C8B-B14F-4D97-AF65-F5344CB8AC3E}">
        <p14:creationId xmlns:p14="http://schemas.microsoft.com/office/powerpoint/2010/main" val="304772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D3E97A-0C32-4CC5-A376-C0C424A44C67}" type="datetimeFigureOut">
              <a:rPr lang="en-GB" smtClean="0"/>
              <a:t>15/08/2024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33E077-10E9-47F5-BFCA-25C42233B619}" type="slidenum">
              <a:rPr lang="en-GB" smtClean="0"/>
              <a:t>‹#›</a:t>
            </a:fld>
            <a:endParaRPr lang="en-GB" dirty="0"/>
          </a:p>
        </p:txBody>
      </p:sp>
    </p:spTree>
    <p:extLst>
      <p:ext uri="{BB962C8B-B14F-4D97-AF65-F5344CB8AC3E}">
        <p14:creationId xmlns:p14="http://schemas.microsoft.com/office/powerpoint/2010/main" val="606862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D3E97A-0C32-4CC5-A376-C0C424A44C67}" type="datetimeFigureOut">
              <a:rPr lang="en-GB" smtClean="0"/>
              <a:t>15/08/2024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C33E077-10E9-47F5-BFCA-25C42233B619}" type="slidenum">
              <a:rPr lang="en-GB" smtClean="0"/>
              <a:t>‹#›</a:t>
            </a:fld>
            <a:endParaRPr lang="en-GB" dirty="0"/>
          </a:p>
        </p:txBody>
      </p:sp>
    </p:spTree>
    <p:extLst>
      <p:ext uri="{BB962C8B-B14F-4D97-AF65-F5344CB8AC3E}">
        <p14:creationId xmlns:p14="http://schemas.microsoft.com/office/powerpoint/2010/main" val="1179344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D3E97A-0C32-4CC5-A376-C0C424A44C67}" type="datetimeFigureOut">
              <a:rPr lang="en-GB" smtClean="0"/>
              <a:t>15/08/2024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C33E077-10E9-47F5-BFCA-25C42233B619}" type="slidenum">
              <a:rPr lang="en-GB" smtClean="0"/>
              <a:t>‹#›</a:t>
            </a:fld>
            <a:endParaRPr lang="en-GB" dirty="0"/>
          </a:p>
        </p:txBody>
      </p:sp>
    </p:spTree>
    <p:extLst>
      <p:ext uri="{BB962C8B-B14F-4D97-AF65-F5344CB8AC3E}">
        <p14:creationId xmlns:p14="http://schemas.microsoft.com/office/powerpoint/2010/main" val="870225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3E97A-0C32-4CC5-A376-C0C424A44C67}" type="datetimeFigureOut">
              <a:rPr lang="en-GB" smtClean="0"/>
              <a:t>15/08/2024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C33E077-10E9-47F5-BFCA-25C42233B619}" type="slidenum">
              <a:rPr lang="en-GB" smtClean="0"/>
              <a:t>‹#›</a:t>
            </a:fld>
            <a:endParaRPr lang="en-GB" dirty="0"/>
          </a:p>
        </p:txBody>
      </p:sp>
    </p:spTree>
    <p:extLst>
      <p:ext uri="{BB962C8B-B14F-4D97-AF65-F5344CB8AC3E}">
        <p14:creationId xmlns:p14="http://schemas.microsoft.com/office/powerpoint/2010/main" val="3705972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D3E97A-0C32-4CC5-A376-C0C424A44C67}" type="datetimeFigureOut">
              <a:rPr lang="en-GB" smtClean="0"/>
              <a:t>15/08/2024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33E077-10E9-47F5-BFCA-25C42233B619}" type="slidenum">
              <a:rPr lang="en-GB" smtClean="0"/>
              <a:t>‹#›</a:t>
            </a:fld>
            <a:endParaRPr lang="en-GB" dirty="0"/>
          </a:p>
        </p:txBody>
      </p:sp>
    </p:spTree>
    <p:extLst>
      <p:ext uri="{BB962C8B-B14F-4D97-AF65-F5344CB8AC3E}">
        <p14:creationId xmlns:p14="http://schemas.microsoft.com/office/powerpoint/2010/main" val="562869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D3E97A-0C32-4CC5-A376-C0C424A44C67}" type="datetimeFigureOut">
              <a:rPr lang="en-GB" smtClean="0"/>
              <a:t>15/08/2024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33E077-10E9-47F5-BFCA-25C42233B619}" type="slidenum">
              <a:rPr lang="en-GB" smtClean="0"/>
              <a:t>‹#›</a:t>
            </a:fld>
            <a:endParaRPr lang="en-GB" dirty="0"/>
          </a:p>
        </p:txBody>
      </p:sp>
    </p:spTree>
    <p:extLst>
      <p:ext uri="{BB962C8B-B14F-4D97-AF65-F5344CB8AC3E}">
        <p14:creationId xmlns:p14="http://schemas.microsoft.com/office/powerpoint/2010/main" val="31840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BD3E97A-0C32-4CC5-A376-C0C424A44C67}" type="datetimeFigureOut">
              <a:rPr lang="en-GB" smtClean="0"/>
              <a:t>15/08/2024</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C33E077-10E9-47F5-BFCA-25C42233B619}" type="slidenum">
              <a:rPr lang="en-GB" smtClean="0"/>
              <a:t>‹#›</a:t>
            </a:fld>
            <a:endParaRPr lang="en-GB" dirty="0"/>
          </a:p>
        </p:txBody>
      </p:sp>
    </p:spTree>
    <p:extLst>
      <p:ext uri="{BB962C8B-B14F-4D97-AF65-F5344CB8AC3E}">
        <p14:creationId xmlns:p14="http://schemas.microsoft.com/office/powerpoint/2010/main" val="856641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lum bright="70000" contrast="-70000"/>
          </a:blip>
          <a:srcRect r="2771"/>
          <a:stretch/>
        </p:blipFill>
        <p:spPr>
          <a:xfrm>
            <a:off x="0" y="0"/>
            <a:ext cx="6858000" cy="9906000"/>
          </a:xfrm>
          <a:prstGeom prst="rect">
            <a:avLst/>
          </a:prstGeom>
        </p:spPr>
      </p:pic>
      <p:sp>
        <p:nvSpPr>
          <p:cNvPr id="6" name="TextBox 5"/>
          <p:cNvSpPr txBox="1"/>
          <p:nvPr/>
        </p:nvSpPr>
        <p:spPr>
          <a:xfrm>
            <a:off x="1711455" y="1097107"/>
            <a:ext cx="3435090" cy="4524315"/>
          </a:xfrm>
          <a:prstGeom prst="rect">
            <a:avLst/>
          </a:prstGeom>
          <a:solidFill>
            <a:schemeClr val="bg1"/>
          </a:solidFill>
          <a:ln w="57150">
            <a:solidFill>
              <a:schemeClr val="tx1"/>
            </a:solidFill>
          </a:ln>
          <a:effectLst/>
        </p:spPr>
        <p:txBody>
          <a:bodyPr wrap="square" rtlCol="0">
            <a:spAutoFit/>
          </a:bodyPr>
          <a:lstStyle/>
          <a:p>
            <a:pPr algn="ctr"/>
            <a:r>
              <a:rPr lang="en-GB" sz="4000" dirty="0"/>
              <a:t>KS5 – Year 12</a:t>
            </a:r>
          </a:p>
          <a:p>
            <a:pPr algn="ctr"/>
            <a:endParaRPr lang="en-GB" sz="4000" dirty="0"/>
          </a:p>
          <a:p>
            <a:pPr algn="ctr"/>
            <a:r>
              <a:rPr lang="en-GB" sz="3200" dirty="0"/>
              <a:t>BTEC Level 3 National Extended Certificate in Engineering</a:t>
            </a:r>
          </a:p>
          <a:p>
            <a:pPr algn="ctr"/>
            <a:endParaRPr lang="en-GB" sz="4000" dirty="0"/>
          </a:p>
          <a:p>
            <a:pPr algn="ctr"/>
            <a:r>
              <a:rPr lang="en-GB" sz="4000" dirty="0"/>
              <a:t>Bridging Course</a:t>
            </a:r>
          </a:p>
        </p:txBody>
      </p:sp>
      <p:sp>
        <p:nvSpPr>
          <p:cNvPr id="8" name="Rectangle 7"/>
          <p:cNvSpPr/>
          <p:nvPr/>
        </p:nvSpPr>
        <p:spPr>
          <a:xfrm>
            <a:off x="1711455" y="6267089"/>
            <a:ext cx="3435090" cy="117720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25148518"/>
              </p:ext>
            </p:extLst>
          </p:nvPr>
        </p:nvGraphicFramePr>
        <p:xfrm>
          <a:off x="1798819" y="6343664"/>
          <a:ext cx="3272775" cy="1023318"/>
        </p:xfrm>
        <a:graphic>
          <a:graphicData uri="http://schemas.openxmlformats.org/drawingml/2006/table">
            <a:tbl>
              <a:tblPr firstRow="1" bandRow="1">
                <a:tableStyleId>{5940675A-B579-460E-94D1-54222C63F5DA}</a:tableStyleId>
              </a:tblPr>
              <a:tblGrid>
                <a:gridCol w="868738">
                  <a:extLst>
                    <a:ext uri="{9D8B030D-6E8A-4147-A177-3AD203B41FA5}">
                      <a16:colId xmlns:a16="http://schemas.microsoft.com/office/drawing/2014/main" val="287666127"/>
                    </a:ext>
                  </a:extLst>
                </a:gridCol>
                <a:gridCol w="2404037">
                  <a:extLst>
                    <a:ext uri="{9D8B030D-6E8A-4147-A177-3AD203B41FA5}">
                      <a16:colId xmlns:a16="http://schemas.microsoft.com/office/drawing/2014/main" val="2458599531"/>
                    </a:ext>
                  </a:extLst>
                </a:gridCol>
              </a:tblGrid>
              <a:tr h="341106">
                <a:tc>
                  <a:txBody>
                    <a:bodyPr/>
                    <a:lstStyle/>
                    <a:p>
                      <a:r>
                        <a:rPr lang="en-GB" sz="1600" dirty="0"/>
                        <a:t>Name</a:t>
                      </a:r>
                    </a:p>
                  </a:txBody>
                  <a:tcPr>
                    <a:solidFill>
                      <a:schemeClr val="bg1"/>
                    </a:solidFill>
                  </a:tcPr>
                </a:tc>
                <a:tc>
                  <a:txBody>
                    <a:bodyPr/>
                    <a:lstStyle/>
                    <a:p>
                      <a:endParaRPr lang="en-GB" sz="1600" dirty="0"/>
                    </a:p>
                  </a:txBody>
                  <a:tcPr>
                    <a:solidFill>
                      <a:schemeClr val="bg1"/>
                    </a:solidFill>
                  </a:tcPr>
                </a:tc>
                <a:extLst>
                  <a:ext uri="{0D108BD9-81ED-4DB2-BD59-A6C34878D82A}">
                    <a16:rowId xmlns:a16="http://schemas.microsoft.com/office/drawing/2014/main" val="715075499"/>
                  </a:ext>
                </a:extLst>
              </a:tr>
              <a:tr h="341106">
                <a:tc>
                  <a:txBody>
                    <a:bodyPr/>
                    <a:lstStyle/>
                    <a:p>
                      <a:r>
                        <a:rPr lang="en-GB" sz="1600" dirty="0"/>
                        <a:t>Subject</a:t>
                      </a:r>
                    </a:p>
                  </a:txBody>
                  <a:tcPr>
                    <a:solidFill>
                      <a:schemeClr val="bg1"/>
                    </a:solidFill>
                  </a:tcPr>
                </a:tc>
                <a:tc>
                  <a:txBody>
                    <a:bodyPr/>
                    <a:lstStyle/>
                    <a:p>
                      <a:r>
                        <a:rPr lang="en-GB" sz="1600" baseline="0" dirty="0"/>
                        <a:t>Y12 Engineering</a:t>
                      </a:r>
                      <a:endParaRPr lang="en-GB" sz="1600" dirty="0"/>
                    </a:p>
                  </a:txBody>
                  <a:tcPr>
                    <a:solidFill>
                      <a:schemeClr val="bg1"/>
                    </a:solidFill>
                  </a:tcPr>
                </a:tc>
                <a:extLst>
                  <a:ext uri="{0D108BD9-81ED-4DB2-BD59-A6C34878D82A}">
                    <a16:rowId xmlns:a16="http://schemas.microsoft.com/office/drawing/2014/main" val="1638237462"/>
                  </a:ext>
                </a:extLst>
              </a:tr>
              <a:tr h="341106">
                <a:tc>
                  <a:txBody>
                    <a:bodyPr/>
                    <a:lstStyle/>
                    <a:p>
                      <a:r>
                        <a:rPr lang="en-GB" sz="1600" dirty="0"/>
                        <a:t>Teacher</a:t>
                      </a:r>
                    </a:p>
                  </a:txBody>
                  <a:tcPr>
                    <a:solidFill>
                      <a:schemeClr val="bg1"/>
                    </a:solidFill>
                  </a:tcPr>
                </a:tc>
                <a:tc>
                  <a:txBody>
                    <a:bodyPr/>
                    <a:lstStyle/>
                    <a:p>
                      <a:endParaRPr lang="en-GB" sz="1600" dirty="0"/>
                    </a:p>
                  </a:txBody>
                  <a:tcPr>
                    <a:solidFill>
                      <a:schemeClr val="bg1"/>
                    </a:solidFill>
                  </a:tcPr>
                </a:tc>
                <a:extLst>
                  <a:ext uri="{0D108BD9-81ED-4DB2-BD59-A6C34878D82A}">
                    <a16:rowId xmlns:a16="http://schemas.microsoft.com/office/drawing/2014/main" val="2264713125"/>
                  </a:ext>
                </a:extLst>
              </a:tr>
            </a:tbl>
          </a:graphicData>
        </a:graphic>
      </p:graphicFrame>
      <p:sp>
        <p:nvSpPr>
          <p:cNvPr id="2" name="Rectangle 1">
            <a:extLst>
              <a:ext uri="{FF2B5EF4-FFF2-40B4-BE49-F238E27FC236}">
                <a16:creationId xmlns:a16="http://schemas.microsoft.com/office/drawing/2014/main" id="{C87F37A5-8B6A-4066-BD30-813B1A902E91}"/>
              </a:ext>
            </a:extLst>
          </p:cNvPr>
          <p:cNvSpPr/>
          <p:nvPr/>
        </p:nvSpPr>
        <p:spPr>
          <a:xfrm>
            <a:off x="225288" y="357809"/>
            <a:ext cx="6467060" cy="932953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 Box 3">
            <a:extLst>
              <a:ext uri="{FF2B5EF4-FFF2-40B4-BE49-F238E27FC236}">
                <a16:creationId xmlns:a16="http://schemas.microsoft.com/office/drawing/2014/main" id="{7623FF2A-E70D-43F1-AA28-399FF919F464}"/>
              </a:ext>
            </a:extLst>
          </p:cNvPr>
          <p:cNvSpPr txBox="1">
            <a:spLocks noChangeArrowheads="1"/>
          </p:cNvSpPr>
          <p:nvPr/>
        </p:nvSpPr>
        <p:spPr bwMode="auto">
          <a:xfrm>
            <a:off x="517222" y="8051152"/>
            <a:ext cx="5883192" cy="1261627"/>
          </a:xfrm>
          <a:prstGeom prst="rect">
            <a:avLst/>
          </a:prstGeom>
          <a:solidFill>
            <a:srgbClr val="FFFFFF"/>
          </a:solidFill>
          <a:ln w="38100">
            <a:solidFill>
              <a:srgbClr val="000000"/>
            </a:solidFill>
            <a:miter lim="800000"/>
            <a:headEnd/>
            <a:tailEnd/>
          </a:ln>
        </p:spPr>
        <p:txBody>
          <a:bodyPr rot="0" vert="horz" wrap="square" lIns="91440" tIns="45720" rIns="91440" bIns="45720" anchor="t" anchorCtr="0" upright="1">
            <a:spAutoFit/>
          </a:bodyPr>
          <a:lstStyle/>
          <a:p>
            <a:pPr>
              <a:lnSpc>
                <a:spcPct val="115000"/>
              </a:lnSpc>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aim of these tasks is to prepare you for the course that you will be completing over the next two years.</a:t>
            </a:r>
          </a:p>
          <a:p>
            <a:pPr>
              <a:lnSpc>
                <a:spcPct val="115000"/>
              </a:lnSpc>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Deadline: Week beginning 9</a:t>
            </a:r>
            <a:r>
              <a:rPr lang="en-GB" sz="20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000" dirty="0">
                <a:effectLst/>
                <a:latin typeface="Calibri" panose="020F0502020204030204" pitchFamily="34" charset="0"/>
                <a:ea typeface="Calibri" panose="020F0502020204030204" pitchFamily="34" charset="0"/>
                <a:cs typeface="Times New Roman" panose="02020603050405020304" pitchFamily="18" charset="0"/>
              </a:rPr>
              <a:t> September 2024</a:t>
            </a:r>
          </a:p>
        </p:txBody>
      </p:sp>
    </p:spTree>
    <p:extLst>
      <p:ext uri="{BB962C8B-B14F-4D97-AF65-F5344CB8AC3E}">
        <p14:creationId xmlns:p14="http://schemas.microsoft.com/office/powerpoint/2010/main" val="368256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C944737E-8C27-4C07-8671-2A9C1FD9E050}"/>
              </a:ext>
            </a:extLst>
          </p:cNvPr>
          <p:cNvSpPr txBox="1">
            <a:spLocks noChangeArrowheads="1"/>
          </p:cNvSpPr>
          <p:nvPr/>
        </p:nvSpPr>
        <p:spPr bwMode="auto">
          <a:xfrm>
            <a:off x="712788" y="165237"/>
            <a:ext cx="5399087"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BTEC Level 3 National Extended Certificate in Engineering</a:t>
            </a:r>
          </a:p>
        </p:txBody>
      </p:sp>
      <p:sp>
        <p:nvSpPr>
          <p:cNvPr id="8" name="Rectangle 7">
            <a:extLst>
              <a:ext uri="{FF2B5EF4-FFF2-40B4-BE49-F238E27FC236}">
                <a16:creationId xmlns:a16="http://schemas.microsoft.com/office/drawing/2014/main" id="{0F1B26DA-6E1C-4947-892B-90C92E94B132}"/>
              </a:ext>
            </a:extLst>
          </p:cNvPr>
          <p:cNvSpPr/>
          <p:nvPr/>
        </p:nvSpPr>
        <p:spPr>
          <a:xfrm>
            <a:off x="271668" y="1384888"/>
            <a:ext cx="6341165" cy="8433078"/>
          </a:xfrm>
          <a:prstGeom prst="rect">
            <a:avLst/>
          </a:prstGeom>
        </p:spPr>
        <p:txBody>
          <a:bodyPr wrap="square">
            <a:spAutoFit/>
          </a:bodyPr>
          <a:lstStyle/>
          <a:p>
            <a:r>
              <a:rPr lang="en-GB" sz="1600" b="1" u="sng" dirty="0"/>
              <a:t>Course Structure</a:t>
            </a:r>
          </a:p>
          <a:p>
            <a:endParaRPr lang="en-GB" sz="1600" dirty="0"/>
          </a:p>
          <a:p>
            <a:pPr marL="285750" indent="-285750">
              <a:buFont typeface="Arial" panose="020B0604020202020204" pitchFamily="34" charset="0"/>
              <a:buChar char="•"/>
            </a:pPr>
            <a:r>
              <a:rPr lang="en-GB" sz="1600" dirty="0"/>
              <a:t>BTEC Engineering – Extended Certificate</a:t>
            </a:r>
          </a:p>
          <a:p>
            <a:pPr marL="285750" indent="-285750">
              <a:buFont typeface="Arial" panose="020B0604020202020204" pitchFamily="34" charset="0"/>
              <a:buChar char="•"/>
            </a:pPr>
            <a:r>
              <a:rPr lang="en-GB" sz="1600" dirty="0"/>
              <a:t>360 Guided Learning Hours (equivalent to 1 A-Level)</a:t>
            </a:r>
          </a:p>
          <a:p>
            <a:pPr marL="285750" indent="-285750">
              <a:buFont typeface="Arial" panose="020B0604020202020204" pitchFamily="34" charset="0"/>
              <a:buChar char="•"/>
            </a:pPr>
            <a:r>
              <a:rPr lang="en-GB" sz="1600" dirty="0"/>
              <a:t>4 Units across 2 years</a:t>
            </a:r>
          </a:p>
          <a:p>
            <a:pPr marL="285750" indent="-285750">
              <a:buFont typeface="Arial" panose="020B0604020202020204" pitchFamily="34" charset="0"/>
              <a:buChar char="•"/>
            </a:pPr>
            <a:r>
              <a:rPr lang="en-GB" sz="1600" dirty="0"/>
              <a:t>2 Externally Assessed Units </a:t>
            </a:r>
          </a:p>
          <a:p>
            <a:pPr lvl="1"/>
            <a:r>
              <a:rPr lang="en-GB" sz="1600" dirty="0"/>
              <a:t>Unit 1 – 2hr Formal Exam</a:t>
            </a:r>
          </a:p>
          <a:p>
            <a:pPr lvl="1"/>
            <a:r>
              <a:rPr lang="en-GB" sz="1600" dirty="0"/>
              <a:t>Unit 3 – 8hr Assessment under Exam Conditions</a:t>
            </a:r>
          </a:p>
          <a:p>
            <a:pPr marL="285750" lvl="0" indent="-285750">
              <a:buFont typeface="Arial" panose="020B0604020202020204" pitchFamily="34" charset="0"/>
              <a:buChar char="•"/>
            </a:pPr>
            <a:r>
              <a:rPr lang="en-GB" sz="1600" dirty="0"/>
              <a:t>2 Internally Assessed Units</a:t>
            </a:r>
          </a:p>
          <a:p>
            <a:pPr lvl="1"/>
            <a:r>
              <a:rPr lang="en-GB" sz="1600" dirty="0"/>
              <a:t>Unit 2 &amp; Unit 9 Controlled Assessment</a:t>
            </a:r>
          </a:p>
          <a:p>
            <a:pPr lvl="1"/>
            <a:endParaRPr lang="en-GB" sz="1600" dirty="0"/>
          </a:p>
          <a:p>
            <a:pPr lvl="1"/>
            <a:endParaRPr lang="en-GB" sz="1600" dirty="0"/>
          </a:p>
          <a:p>
            <a:pPr lvl="1"/>
            <a:endParaRPr lang="en-GB" sz="1600" dirty="0"/>
          </a:p>
          <a:p>
            <a:r>
              <a:rPr lang="en-GB" sz="1600" b="1" u="sng" dirty="0"/>
              <a:t>Units Delivered</a:t>
            </a:r>
          </a:p>
          <a:p>
            <a:endParaRPr lang="en-GB" sz="1600" dirty="0"/>
          </a:p>
          <a:p>
            <a:r>
              <a:rPr lang="en-GB" sz="1600" u="sng" dirty="0"/>
              <a:t>Unit 1</a:t>
            </a:r>
          </a:p>
          <a:p>
            <a:r>
              <a:rPr lang="en-GB" sz="1600" dirty="0"/>
              <a:t>Engineering Principles - Learning to apply key mathematic and physics principles to engineering problems.</a:t>
            </a:r>
          </a:p>
          <a:p>
            <a:endParaRPr lang="en-GB" sz="1600" dirty="0"/>
          </a:p>
          <a:p>
            <a:r>
              <a:rPr lang="en-GB" sz="1600" u="sng" dirty="0"/>
              <a:t>Unit 2</a:t>
            </a:r>
          </a:p>
          <a:p>
            <a:r>
              <a:rPr lang="en-GB" sz="1600" dirty="0"/>
              <a:t>Delivery of Engineering Processes as a Team - Planning and manufacturing an engineering product as a manufacturing team.</a:t>
            </a:r>
          </a:p>
          <a:p>
            <a:endParaRPr lang="en-GB" sz="1600" dirty="0"/>
          </a:p>
          <a:p>
            <a:r>
              <a:rPr lang="en-GB" sz="1600" u="sng" dirty="0"/>
              <a:t>Unit 3</a:t>
            </a:r>
          </a:p>
          <a:p>
            <a:r>
              <a:rPr lang="en-GB" sz="1600" dirty="0"/>
              <a:t>Engineering Product Design and Manufacture - Identifying the key criteria for successful engineering design and producing appropriate design solutions and planning.</a:t>
            </a:r>
          </a:p>
          <a:p>
            <a:endParaRPr lang="en-GB" sz="1600" dirty="0"/>
          </a:p>
          <a:p>
            <a:r>
              <a:rPr lang="en-GB" sz="1600" u="sng" dirty="0"/>
              <a:t>Unit 9</a:t>
            </a:r>
          </a:p>
          <a:p>
            <a:r>
              <a:rPr lang="en-GB" sz="1600" dirty="0"/>
              <a:t>Work Experience in the Engineering Sector - Carrying out a period of work experience at a chosen company to gain industry specific skills and experience.</a:t>
            </a:r>
          </a:p>
          <a:p>
            <a:endParaRPr lang="en-GB" sz="1500" dirty="0"/>
          </a:p>
          <a:p>
            <a:pPr lvl="1"/>
            <a:endParaRPr lang="en-GB" sz="1500" dirty="0"/>
          </a:p>
        </p:txBody>
      </p:sp>
    </p:spTree>
    <p:extLst>
      <p:ext uri="{BB962C8B-B14F-4D97-AF65-F5344CB8AC3E}">
        <p14:creationId xmlns:p14="http://schemas.microsoft.com/office/powerpoint/2010/main" val="2044062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a:extLst>
              <a:ext uri="{FF2B5EF4-FFF2-40B4-BE49-F238E27FC236}">
                <a16:creationId xmlns:a16="http://schemas.microsoft.com/office/drawing/2014/main" id="{0C68C8CB-3948-40F2-80AF-E113AFC48136}"/>
              </a:ext>
            </a:extLst>
          </p:cNvPr>
          <p:cNvSpPr txBox="1">
            <a:spLocks noChangeArrowheads="1"/>
          </p:cNvSpPr>
          <p:nvPr/>
        </p:nvSpPr>
        <p:spPr bwMode="auto">
          <a:xfrm>
            <a:off x="712788" y="165237"/>
            <a:ext cx="5399087"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BTEC Engineering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Bridging Course - Unit Tasks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7">
            <a:extLst>
              <a:ext uri="{FF2B5EF4-FFF2-40B4-BE49-F238E27FC236}">
                <a16:creationId xmlns:a16="http://schemas.microsoft.com/office/drawing/2014/main" id="{2D022924-F342-4513-8FCB-C30752112676}"/>
              </a:ext>
            </a:extLst>
          </p:cNvPr>
          <p:cNvSpPr/>
          <p:nvPr/>
        </p:nvSpPr>
        <p:spPr>
          <a:xfrm>
            <a:off x="384313" y="1335763"/>
            <a:ext cx="6149009" cy="7023718"/>
          </a:xfrm>
          <a:prstGeom prst="rect">
            <a:avLst/>
          </a:prstGeom>
        </p:spPr>
        <p:txBody>
          <a:bodyPr wrap="square">
            <a:spAutoFit/>
          </a:bodyPr>
          <a:lstStyle/>
          <a:p>
            <a:pPr algn="ctr">
              <a:lnSpc>
                <a:spcPct val="115000"/>
              </a:lnSpc>
              <a:spcAft>
                <a:spcPts val="1000"/>
              </a:spcAft>
            </a:pPr>
            <a:r>
              <a:rPr lang="en-GB" b="1" u="sng" dirty="0">
                <a:latin typeface="Calibri" panose="020F0502020204030204" pitchFamily="34" charset="0"/>
                <a:ea typeface="Times New Roman" panose="02020603050405020304" pitchFamily="18" charset="0"/>
                <a:cs typeface="Calibri" panose="020F0502020204030204" pitchFamily="34" charset="0"/>
              </a:rPr>
              <a:t>Unit 1 - Engineering Principles (Mathematics)</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Times New Roman" panose="02020603050405020304" pitchFamily="18" charset="0"/>
                <a:cs typeface="Calibri" panose="020F0502020204030204" pitchFamily="34" charset="0"/>
              </a:rPr>
              <a:t>Mathematics and physics are a major part of all areas of life and are of particular importance in engineering. The mathematics and physics you will be asked to tackle in this course will be mostly based on practical issues in engineering. The standard of work will be at A Level standard but you will study a narrower range of topics.</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b="1" dirty="0">
                <a:latin typeface="Calibri" panose="020F0502020204030204" pitchFamily="34" charset="0"/>
                <a:ea typeface="Times New Roman" panose="02020603050405020304" pitchFamily="18" charset="0"/>
                <a:cs typeface="Calibri" panose="020F0502020204030204" pitchFamily="34" charset="0"/>
              </a:rPr>
              <a:t> </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b="1" u="sng" dirty="0">
                <a:latin typeface="Calibri" panose="020F0502020204030204" pitchFamily="34" charset="0"/>
                <a:ea typeface="Times New Roman" panose="02020603050405020304" pitchFamily="18" charset="0"/>
                <a:cs typeface="Calibri" panose="020F0502020204030204" pitchFamily="34" charset="0"/>
              </a:rPr>
              <a:t>Task 1</a:t>
            </a:r>
            <a:r>
              <a:rPr lang="en-GB" dirty="0">
                <a:latin typeface="Calibri" panose="020F0502020204030204" pitchFamily="34" charset="0"/>
                <a:ea typeface="Times New Roman" panose="02020603050405020304" pitchFamily="18" charset="0"/>
                <a:cs typeface="Calibri" panose="020F0502020204030204" pitchFamily="34" charset="0"/>
              </a:rPr>
              <a:t> </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Times New Roman" panose="02020603050405020304" pitchFamily="18" charset="0"/>
                <a:cs typeface="Calibri" panose="020F0502020204030204" pitchFamily="34" charset="0"/>
              </a:rPr>
              <a:t>In Engineering you regularly have to deal with very large or very small numbers. To make these easier to deal with engineering notation is used. (note that </a:t>
            </a:r>
            <a:r>
              <a:rPr lang="en-GB" dirty="0" err="1">
                <a:latin typeface="Calibri" panose="020F0502020204030204" pitchFamily="34" charset="0"/>
                <a:ea typeface="Times New Roman" panose="02020603050405020304" pitchFamily="18" charset="0"/>
                <a:cs typeface="Calibri" panose="020F0502020204030204" pitchFamily="34" charset="0"/>
              </a:rPr>
              <a:t>centi</a:t>
            </a:r>
            <a:r>
              <a:rPr lang="en-GB" dirty="0">
                <a:latin typeface="Calibri" panose="020F0502020204030204" pitchFamily="34" charset="0"/>
                <a:ea typeface="Times New Roman" panose="02020603050405020304" pitchFamily="18" charset="0"/>
                <a:cs typeface="Calibri" panose="020F0502020204030204" pitchFamily="34" charset="0"/>
              </a:rPr>
              <a:t> and </a:t>
            </a:r>
            <a:r>
              <a:rPr lang="en-GB" dirty="0" err="1">
                <a:latin typeface="Calibri" panose="020F0502020204030204" pitchFamily="34" charset="0"/>
                <a:ea typeface="Times New Roman" panose="02020603050405020304" pitchFamily="18" charset="0"/>
                <a:cs typeface="Calibri" panose="020F0502020204030204" pitchFamily="34" charset="0"/>
              </a:rPr>
              <a:t>deci</a:t>
            </a:r>
            <a:r>
              <a:rPr lang="en-GB" dirty="0">
                <a:latin typeface="Calibri" panose="020F0502020204030204" pitchFamily="34" charset="0"/>
                <a:ea typeface="Times New Roman" panose="02020603050405020304" pitchFamily="18" charset="0"/>
                <a:cs typeface="Calibri" panose="020F0502020204030204" pitchFamily="34" charset="0"/>
              </a:rPr>
              <a:t> are not commonly  recommended engineering multipliers. </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Times New Roman" panose="02020603050405020304" pitchFamily="18" charset="0"/>
                <a:cs typeface="Calibri" panose="020F0502020204030204" pitchFamily="34" charset="0"/>
              </a:rPr>
              <a:t>Place these prefixes in order of size and include the multiplier they represent. (For example kilo means x1000, it is bigger than milli which means x0.001)</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Times New Roman" panose="02020603050405020304" pitchFamily="18" charset="0"/>
                <a:cs typeface="Calibri" panose="020F0502020204030204" pitchFamily="34" charset="0"/>
              </a:rPr>
              <a:t>        tera                    mega                    milli                    giga 		</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dirty="0">
                <a:latin typeface="Calibri" panose="020F0502020204030204" pitchFamily="34" charset="0"/>
                <a:ea typeface="Times New Roman" panose="02020603050405020304" pitchFamily="18" charset="0"/>
                <a:cs typeface="Calibri" panose="020F0502020204030204" pitchFamily="34" charset="0"/>
              </a:rPr>
              <a:t>        micro                   kilo                    </a:t>
            </a:r>
            <a:r>
              <a:rPr lang="en-GB" dirty="0" err="1">
                <a:latin typeface="Calibri" panose="020F0502020204030204" pitchFamily="34" charset="0"/>
                <a:ea typeface="Times New Roman" panose="02020603050405020304" pitchFamily="18" charset="0"/>
                <a:cs typeface="Calibri" panose="020F0502020204030204" pitchFamily="34" charset="0"/>
              </a:rPr>
              <a:t>nano</a:t>
            </a:r>
            <a:r>
              <a:rPr lang="en-GB" dirty="0">
                <a:latin typeface="Calibri" panose="020F0502020204030204" pitchFamily="34" charset="0"/>
                <a:ea typeface="Times New Roman" panose="02020603050405020304" pitchFamily="18" charset="0"/>
                <a:cs typeface="Calibri" panose="020F0502020204030204" pitchFamily="34" charset="0"/>
              </a:rPr>
              <a:t>                    </a:t>
            </a:r>
            <a:r>
              <a:rPr lang="en-GB" dirty="0" err="1">
                <a:latin typeface="Calibri" panose="020F0502020204030204" pitchFamily="34" charset="0"/>
                <a:ea typeface="Times New Roman" panose="02020603050405020304" pitchFamily="18" charset="0"/>
                <a:cs typeface="Calibri" panose="020F0502020204030204" pitchFamily="34" charset="0"/>
              </a:rPr>
              <a:t>pico</a:t>
            </a:r>
            <a:endParaRPr lang="en-GB"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998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a:extLst>
              <a:ext uri="{FF2B5EF4-FFF2-40B4-BE49-F238E27FC236}">
                <a16:creationId xmlns:a16="http://schemas.microsoft.com/office/drawing/2014/main" id="{0C68C8CB-3948-40F2-80AF-E113AFC48136}"/>
              </a:ext>
            </a:extLst>
          </p:cNvPr>
          <p:cNvSpPr txBox="1">
            <a:spLocks noChangeArrowheads="1"/>
          </p:cNvSpPr>
          <p:nvPr/>
        </p:nvSpPr>
        <p:spPr bwMode="auto">
          <a:xfrm>
            <a:off x="712788" y="165237"/>
            <a:ext cx="5399087"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BTEC Engineering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Bridging Course - Unit Tasks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mc:Choice xmlns:a14="http://schemas.microsoft.com/office/drawing/2010/main" Requires="a14">
          <p:sp>
            <p:nvSpPr>
              <p:cNvPr id="28" name="Rectangle 27">
                <a:extLst>
                  <a:ext uri="{FF2B5EF4-FFF2-40B4-BE49-F238E27FC236}">
                    <a16:creationId xmlns:a16="http://schemas.microsoft.com/office/drawing/2014/main" id="{2D022924-F342-4513-8FCB-C30752112676}"/>
                  </a:ext>
                </a:extLst>
              </p:cNvPr>
              <p:cNvSpPr/>
              <p:nvPr/>
            </p:nvSpPr>
            <p:spPr>
              <a:xfrm>
                <a:off x="384313" y="1455031"/>
                <a:ext cx="6149009" cy="7540077"/>
              </a:xfrm>
              <a:prstGeom prst="rect">
                <a:avLst/>
              </a:prstGeom>
            </p:spPr>
            <p:txBody>
              <a:bodyPr wrap="square">
                <a:spAutoFit/>
              </a:bodyPr>
              <a:lstStyle/>
              <a:p>
                <a:r>
                  <a:rPr lang="en-GB" b="1" u="sng" dirty="0"/>
                  <a:t>Task 2</a:t>
                </a:r>
                <a:r>
                  <a:rPr lang="en-GB" dirty="0"/>
                  <a:t> </a:t>
                </a:r>
              </a:p>
              <a:p>
                <a:endParaRPr lang="en-GB" dirty="0"/>
              </a:p>
              <a:p>
                <a:r>
                  <a:rPr lang="en-GB" dirty="0"/>
                  <a:t>You will also be asked to work out values using equations. It is important that you can manipulate the equations (transpose) to allow you to calculate the value you want. </a:t>
                </a:r>
              </a:p>
              <a:p>
                <a:endParaRPr lang="en-GB" dirty="0"/>
              </a:p>
              <a:p>
                <a:r>
                  <a:rPr lang="en-GB" dirty="0"/>
                  <a:t>e.g. </a:t>
                </a:r>
                <a:br>
                  <a:rPr lang="en-GB" baseline="-25000" dirty="0"/>
                </a:br>
                <a:r>
                  <a:rPr lang="en-GB" dirty="0"/>
                  <a:t>The volume of a cylinder v is given by         </a:t>
                </a:r>
                <a14:m>
                  <m:oMath xmlns:m="http://schemas.openxmlformats.org/officeDocument/2006/math">
                    <m:r>
                      <a:rPr lang="en-GB" i="1"/>
                      <m:t>𝑣</m:t>
                    </m:r>
                    <m:r>
                      <a:rPr lang="en-GB" i="1"/>
                      <m:t>=</m:t>
                    </m:r>
                    <m:f>
                      <m:fPr>
                        <m:ctrlPr>
                          <a:rPr lang="en-GB" i="1" baseline="-25000"/>
                        </m:ctrlPr>
                      </m:fPr>
                      <m:num>
                        <m:r>
                          <a:rPr lang="en-GB" i="1" baseline="-25000"/>
                          <m:t>4</m:t>
                        </m:r>
                      </m:num>
                      <m:den>
                        <m:r>
                          <a:rPr lang="en-GB" i="1" baseline="-25000"/>
                          <m:t>3</m:t>
                        </m:r>
                      </m:den>
                    </m:f>
                    <m:r>
                      <a:rPr lang="en-GB" i="1" baseline="-25000"/>
                      <m:t>𝜋</m:t>
                    </m:r>
                    <m:sSup>
                      <m:sSupPr>
                        <m:ctrlPr>
                          <a:rPr lang="en-GB" i="1" baseline="-25000"/>
                        </m:ctrlPr>
                      </m:sSupPr>
                      <m:e>
                        <m:r>
                          <a:rPr lang="en-GB" i="1" baseline="-25000"/>
                          <m:t>𝑟</m:t>
                        </m:r>
                      </m:e>
                      <m:sup>
                        <m:r>
                          <a:rPr lang="en-GB" i="1" baseline="-25000"/>
                          <m:t>3</m:t>
                        </m:r>
                      </m:sup>
                    </m:sSup>
                  </m:oMath>
                </a14:m>
                <a:r>
                  <a:rPr lang="en-GB" dirty="0"/>
                  <a:t> </a:t>
                </a:r>
                <a:br>
                  <a:rPr lang="en-GB" baseline="-25000" dirty="0"/>
                </a:br>
                <a:r>
                  <a:rPr lang="en-GB" dirty="0"/>
                  <a:t>Transpose the equation so you can calculate the radius if you know the volume.</a:t>
                </a:r>
              </a:p>
              <a:p>
                <a:r>
                  <a:rPr lang="en-GB" dirty="0"/>
                  <a:t>First Step    </a:t>
                </a:r>
                <a14:m>
                  <m:oMath xmlns:m="http://schemas.openxmlformats.org/officeDocument/2006/math">
                    <m:sSup>
                      <m:sSupPr>
                        <m:ctrlPr>
                          <a:rPr lang="en-GB" i="1"/>
                        </m:ctrlPr>
                      </m:sSupPr>
                      <m:e>
                        <m:r>
                          <a:rPr lang="en-GB" i="1"/>
                          <m:t>𝑟</m:t>
                        </m:r>
                      </m:e>
                      <m:sup>
                        <m:r>
                          <a:rPr lang="en-GB" i="1"/>
                          <m:t>3</m:t>
                        </m:r>
                      </m:sup>
                    </m:sSup>
                    <m:r>
                      <a:rPr lang="en-GB" i="1" baseline="-25000"/>
                      <m:t>=</m:t>
                    </m:r>
                    <m:f>
                      <m:fPr>
                        <m:ctrlPr>
                          <a:rPr lang="en-GB" i="1" baseline="-25000"/>
                        </m:ctrlPr>
                      </m:fPr>
                      <m:num>
                        <m:r>
                          <a:rPr lang="en-GB" i="1" baseline="-25000"/>
                          <m:t>3</m:t>
                        </m:r>
                        <m:r>
                          <a:rPr lang="en-GB" i="1" baseline="-25000"/>
                          <m:t>𝑣</m:t>
                        </m:r>
                      </m:num>
                      <m:den>
                        <m:r>
                          <a:rPr lang="en-GB" i="1" baseline="-25000"/>
                          <m:t>4</m:t>
                        </m:r>
                        <m:r>
                          <a:rPr lang="en-GB" i="1" baseline="-25000"/>
                          <m:t>𝜋</m:t>
                        </m:r>
                      </m:den>
                    </m:f>
                  </m:oMath>
                </a14:m>
                <a:r>
                  <a:rPr lang="en-GB" baseline="-25000" dirty="0"/>
                  <a:t>           </a:t>
                </a:r>
                <a:r>
                  <a:rPr lang="en-GB" dirty="0"/>
                  <a:t>Second step   </a:t>
                </a:r>
                <a14:m>
                  <m:oMath xmlns:m="http://schemas.openxmlformats.org/officeDocument/2006/math">
                    <m:r>
                      <a:rPr lang="en-GB" i="1" baseline="-25000"/>
                      <m:t>𝑟</m:t>
                    </m:r>
                    <m:r>
                      <a:rPr lang="en-GB" i="1" baseline="-25000"/>
                      <m:t>=</m:t>
                    </m:r>
                    <m:rad>
                      <m:radPr>
                        <m:ctrlPr>
                          <a:rPr lang="en-GB" i="1" baseline="-25000"/>
                        </m:ctrlPr>
                      </m:radPr>
                      <m:deg>
                        <m:r>
                          <a:rPr lang="en-GB" i="1" baseline="-25000"/>
                          <m:t>3</m:t>
                        </m:r>
                      </m:deg>
                      <m:e>
                        <m:f>
                          <m:fPr>
                            <m:ctrlPr>
                              <a:rPr lang="en-GB" i="1" baseline="-25000"/>
                            </m:ctrlPr>
                          </m:fPr>
                          <m:num>
                            <m:r>
                              <a:rPr lang="en-GB" i="1" baseline="-25000"/>
                              <m:t>3</m:t>
                            </m:r>
                            <m:r>
                              <a:rPr lang="en-GB" i="1" baseline="-25000"/>
                              <m:t>𝑣</m:t>
                            </m:r>
                          </m:num>
                          <m:den>
                            <m:r>
                              <a:rPr lang="en-GB" i="1" baseline="-25000"/>
                              <m:t>4</m:t>
                            </m:r>
                            <m:r>
                              <a:rPr lang="en-GB" i="1" baseline="-25000"/>
                              <m:t>𝜋</m:t>
                            </m:r>
                          </m:den>
                        </m:f>
                      </m:e>
                    </m:rad>
                  </m:oMath>
                </a14:m>
                <a:r>
                  <a:rPr lang="en-GB" dirty="0"/>
                  <a:t>The length of time taken to complete the task will vary depending on your previous experience. Continue until you are confident you can transpose the equation types shown.</a:t>
                </a:r>
              </a:p>
              <a:p>
                <a:r>
                  <a:rPr lang="en-GB" dirty="0"/>
                  <a:t>Transpose the following formulae to allow you to calculate v or v </a:t>
                </a:r>
                <a:r>
                  <a:rPr lang="en-GB" baseline="-25000" dirty="0"/>
                  <a:t>1</a:t>
                </a:r>
                <a:r>
                  <a:rPr lang="en-GB" dirty="0"/>
                  <a:t> </a:t>
                </a:r>
              </a:p>
              <a:p>
                <a14:m>
                  <m:oMathPara xmlns:m="http://schemas.openxmlformats.org/officeDocument/2006/math">
                    <m:oMathParaPr>
                      <m:jc m:val="centerGroup"/>
                    </m:oMathParaPr>
                    <m:oMath xmlns:m="http://schemas.openxmlformats.org/officeDocument/2006/math">
                      <m:sSub>
                        <m:sSubPr>
                          <m:ctrlPr>
                            <a:rPr lang="en-GB" i="1"/>
                          </m:ctrlPr>
                        </m:sSubPr>
                        <m:e>
                          <m:r>
                            <a:rPr lang="en-GB" i="1"/>
                            <m:t>𝑝</m:t>
                          </m:r>
                        </m:e>
                        <m:sub>
                          <m:r>
                            <a:rPr lang="en-GB" i="1"/>
                            <m:t>1</m:t>
                          </m:r>
                        </m:sub>
                      </m:sSub>
                      <m:sSub>
                        <m:sSubPr>
                          <m:ctrlPr>
                            <a:rPr lang="en-GB" i="1"/>
                          </m:ctrlPr>
                        </m:sSubPr>
                        <m:e>
                          <m:r>
                            <a:rPr lang="en-GB" i="1"/>
                            <m:t>𝑣</m:t>
                          </m:r>
                        </m:e>
                        <m:sub>
                          <m:r>
                            <a:rPr lang="en-GB" i="1"/>
                            <m:t>1</m:t>
                          </m:r>
                        </m:sub>
                      </m:sSub>
                      <m:r>
                        <a:rPr lang="en-GB" i="1"/>
                        <m:t>=</m:t>
                      </m:r>
                      <m:sSub>
                        <m:sSubPr>
                          <m:ctrlPr>
                            <a:rPr lang="en-GB" i="1"/>
                          </m:ctrlPr>
                        </m:sSubPr>
                        <m:e>
                          <m:r>
                            <a:rPr lang="en-GB" i="1"/>
                            <m:t>𝑝</m:t>
                          </m:r>
                        </m:e>
                        <m:sub>
                          <m:r>
                            <a:rPr lang="en-GB" i="1"/>
                            <m:t>2</m:t>
                          </m:r>
                        </m:sub>
                      </m:sSub>
                      <m:sSub>
                        <m:sSubPr>
                          <m:ctrlPr>
                            <a:rPr lang="en-GB" i="1"/>
                          </m:ctrlPr>
                        </m:sSubPr>
                        <m:e>
                          <m:r>
                            <a:rPr lang="en-GB" i="1"/>
                            <m:t>𝑣</m:t>
                          </m:r>
                        </m:e>
                        <m:sub>
                          <m:r>
                            <a:rPr lang="en-GB" i="1"/>
                            <m:t>2</m:t>
                          </m:r>
                        </m:sub>
                      </m:sSub>
                    </m:oMath>
                  </m:oMathPara>
                </a14:m>
                <a:endParaRPr lang="en-GB" dirty="0"/>
              </a:p>
              <a:p>
                <a14:m>
                  <m:oMathPara xmlns:m="http://schemas.openxmlformats.org/officeDocument/2006/math">
                    <m:oMathParaPr>
                      <m:jc m:val="centerGroup"/>
                    </m:oMathParaPr>
                    <m:oMath xmlns:m="http://schemas.openxmlformats.org/officeDocument/2006/math">
                      <m:sSub>
                        <m:sSubPr>
                          <m:ctrlPr>
                            <a:rPr lang="en-GB" i="1"/>
                          </m:ctrlPr>
                        </m:sSubPr>
                        <m:e>
                          <m:r>
                            <a:rPr lang="en-GB" i="1"/>
                            <m:t>𝑝</m:t>
                          </m:r>
                        </m:e>
                        <m:sub>
                          <m:r>
                            <a:rPr lang="en-GB" i="1"/>
                            <m:t>1</m:t>
                          </m:r>
                        </m:sub>
                      </m:sSub>
                      <m:sSub>
                        <m:sSubPr>
                          <m:ctrlPr>
                            <a:rPr lang="en-GB" i="1"/>
                          </m:ctrlPr>
                        </m:sSubPr>
                        <m:e>
                          <m:r>
                            <a:rPr lang="en-GB" i="1"/>
                            <m:t>𝑣</m:t>
                          </m:r>
                        </m:e>
                        <m:sub>
                          <m:r>
                            <a:rPr lang="en-GB" i="1"/>
                            <m:t>1</m:t>
                          </m:r>
                        </m:sub>
                      </m:sSub>
                      <m:r>
                        <a:rPr lang="en-GB" i="1"/>
                        <m:t>=</m:t>
                      </m:r>
                      <m:r>
                        <a:rPr lang="en-GB" i="1"/>
                        <m:t>𝑚𝑅</m:t>
                      </m:r>
                      <m:sSub>
                        <m:sSubPr>
                          <m:ctrlPr>
                            <a:rPr lang="en-GB" i="1"/>
                          </m:ctrlPr>
                        </m:sSubPr>
                        <m:e>
                          <m:r>
                            <a:rPr lang="en-GB" i="1"/>
                            <m:t>𝑡</m:t>
                          </m:r>
                        </m:e>
                        <m:sub>
                          <m:r>
                            <a:rPr lang="en-GB" i="1"/>
                            <m:t>1</m:t>
                          </m:r>
                        </m:sub>
                      </m:sSub>
                    </m:oMath>
                  </m:oMathPara>
                </a14:m>
                <a:endParaRPr lang="en-GB" dirty="0"/>
              </a:p>
              <a:p>
                <a:r>
                  <a:rPr lang="en-GB" dirty="0"/>
                  <a:t> </a:t>
                </a:r>
              </a:p>
              <a:p>
                <a14:m>
                  <m:oMathPara xmlns:m="http://schemas.openxmlformats.org/officeDocument/2006/math">
                    <m:oMathParaPr>
                      <m:jc m:val="centerGroup"/>
                    </m:oMathParaPr>
                    <m:oMath xmlns:m="http://schemas.openxmlformats.org/officeDocument/2006/math">
                      <m:f>
                        <m:fPr>
                          <m:ctrlPr>
                            <a:rPr lang="en-GB" i="1"/>
                          </m:ctrlPr>
                        </m:fPr>
                        <m:num>
                          <m:sSub>
                            <m:sSubPr>
                              <m:ctrlPr>
                                <a:rPr lang="en-GB" i="1"/>
                              </m:ctrlPr>
                            </m:sSubPr>
                            <m:e>
                              <m:r>
                                <a:rPr lang="en-GB" i="1"/>
                                <m:t>𝑝</m:t>
                              </m:r>
                            </m:e>
                            <m:sub>
                              <m:r>
                                <a:rPr lang="en-GB" i="1"/>
                                <m:t>1</m:t>
                              </m:r>
                            </m:sub>
                          </m:sSub>
                          <m:sSub>
                            <m:sSubPr>
                              <m:ctrlPr>
                                <a:rPr lang="en-GB" i="1"/>
                              </m:ctrlPr>
                            </m:sSubPr>
                            <m:e>
                              <m:r>
                                <a:rPr lang="en-GB" i="1"/>
                                <m:t>𝑣</m:t>
                              </m:r>
                            </m:e>
                            <m:sub>
                              <m:r>
                                <a:rPr lang="en-GB" i="1"/>
                                <m:t>1</m:t>
                              </m:r>
                            </m:sub>
                          </m:sSub>
                        </m:num>
                        <m:den>
                          <m:sSub>
                            <m:sSubPr>
                              <m:ctrlPr>
                                <a:rPr lang="en-GB" i="1"/>
                              </m:ctrlPr>
                            </m:sSubPr>
                            <m:e>
                              <m:r>
                                <a:rPr lang="en-GB" i="1"/>
                                <m:t>𝑡</m:t>
                              </m:r>
                            </m:e>
                            <m:sub>
                              <m:r>
                                <a:rPr lang="en-GB" i="1"/>
                                <m:t>1</m:t>
                              </m:r>
                            </m:sub>
                          </m:sSub>
                        </m:den>
                      </m:f>
                      <m:r>
                        <a:rPr lang="en-GB" i="1"/>
                        <m:t>=</m:t>
                      </m:r>
                      <m:f>
                        <m:fPr>
                          <m:ctrlPr>
                            <a:rPr lang="en-GB" i="1"/>
                          </m:ctrlPr>
                        </m:fPr>
                        <m:num>
                          <m:sSub>
                            <m:sSubPr>
                              <m:ctrlPr>
                                <a:rPr lang="en-GB" i="1"/>
                              </m:ctrlPr>
                            </m:sSubPr>
                            <m:e>
                              <m:r>
                                <a:rPr lang="en-GB" i="1"/>
                                <m:t>𝑝</m:t>
                              </m:r>
                            </m:e>
                            <m:sub>
                              <m:r>
                                <a:rPr lang="en-GB" i="1"/>
                                <m:t>2</m:t>
                              </m:r>
                            </m:sub>
                          </m:sSub>
                          <m:sSub>
                            <m:sSubPr>
                              <m:ctrlPr>
                                <a:rPr lang="en-GB" i="1"/>
                              </m:ctrlPr>
                            </m:sSubPr>
                            <m:e>
                              <m:r>
                                <a:rPr lang="en-GB" i="1"/>
                                <m:t>𝑣</m:t>
                              </m:r>
                            </m:e>
                            <m:sub>
                              <m:r>
                                <a:rPr lang="en-GB" i="1"/>
                                <m:t>2</m:t>
                              </m:r>
                            </m:sub>
                          </m:sSub>
                        </m:num>
                        <m:den>
                          <m:sSub>
                            <m:sSubPr>
                              <m:ctrlPr>
                                <a:rPr lang="en-GB" i="1"/>
                              </m:ctrlPr>
                            </m:sSubPr>
                            <m:e>
                              <m:r>
                                <a:rPr lang="en-GB" i="1"/>
                                <m:t>𝑡</m:t>
                              </m:r>
                            </m:e>
                            <m:sub>
                              <m:r>
                                <a:rPr lang="en-GB" i="1"/>
                                <m:t>2</m:t>
                              </m:r>
                            </m:sub>
                          </m:sSub>
                        </m:den>
                      </m:f>
                    </m:oMath>
                  </m:oMathPara>
                </a14:m>
                <a:endParaRPr lang="en-GB" dirty="0"/>
              </a:p>
              <a:p>
                <a14:m>
                  <m:oMathPara xmlns:m="http://schemas.openxmlformats.org/officeDocument/2006/math">
                    <m:oMathParaPr>
                      <m:jc m:val="centerGroup"/>
                    </m:oMathParaPr>
                    <m:oMath xmlns:m="http://schemas.openxmlformats.org/officeDocument/2006/math">
                      <m:r>
                        <a:rPr lang="en-GB" i="1"/>
                        <m:t>𝑎</m:t>
                      </m:r>
                      <m:r>
                        <a:rPr lang="en-GB" i="1"/>
                        <m:t>=</m:t>
                      </m:r>
                      <m:r>
                        <a:rPr lang="en-GB" i="1"/>
                        <m:t>𝜋</m:t>
                      </m:r>
                      <m:sSup>
                        <m:sSupPr>
                          <m:ctrlPr>
                            <a:rPr lang="en-GB" i="1"/>
                          </m:ctrlPr>
                        </m:sSupPr>
                        <m:e>
                          <m:r>
                            <a:rPr lang="en-GB" i="1"/>
                            <m:t>𝑣</m:t>
                          </m:r>
                        </m:e>
                        <m:sup>
                          <m:r>
                            <a:rPr lang="en-GB" i="1"/>
                            <m:t>2</m:t>
                          </m:r>
                        </m:sup>
                      </m:sSup>
                    </m:oMath>
                  </m:oMathPara>
                </a14:m>
                <a:endParaRPr lang="en-GB" dirty="0"/>
              </a:p>
              <a:p>
                <a14:m>
                  <m:oMathPara xmlns:m="http://schemas.openxmlformats.org/officeDocument/2006/math">
                    <m:oMathParaPr>
                      <m:jc m:val="centerGroup"/>
                    </m:oMathParaPr>
                    <m:oMath xmlns:m="http://schemas.openxmlformats.org/officeDocument/2006/math">
                      <m:r>
                        <a:rPr lang="en-GB" i="1"/>
                        <m:t>𝑎</m:t>
                      </m:r>
                      <m:r>
                        <a:rPr lang="en-GB" i="1"/>
                        <m:t>=</m:t>
                      </m:r>
                      <m:r>
                        <a:rPr lang="en-GB" i="1"/>
                        <m:t>𝜋</m:t>
                      </m:r>
                      <m:f>
                        <m:fPr>
                          <m:ctrlPr>
                            <a:rPr lang="en-GB" i="1"/>
                          </m:ctrlPr>
                        </m:fPr>
                        <m:num>
                          <m:sSubSup>
                            <m:sSubSupPr>
                              <m:ctrlPr>
                                <a:rPr lang="en-GB" i="1"/>
                              </m:ctrlPr>
                            </m:sSubSupPr>
                            <m:e>
                              <m:r>
                                <a:rPr lang="en-GB" i="1"/>
                                <m:t>𝑣</m:t>
                              </m:r>
                            </m:e>
                            <m:sub>
                              <m:r>
                                <a:rPr lang="en-GB" i="1"/>
                                <m:t>1</m:t>
                              </m:r>
                            </m:sub>
                            <m:sup>
                              <m:r>
                                <a:rPr lang="en-GB" i="1"/>
                                <m:t>2</m:t>
                              </m:r>
                            </m:sup>
                          </m:sSubSup>
                        </m:num>
                        <m:den>
                          <m:r>
                            <a:rPr lang="en-GB" i="1"/>
                            <m:t>4</m:t>
                          </m:r>
                        </m:den>
                      </m:f>
                    </m:oMath>
                  </m:oMathPara>
                </a14:m>
                <a:endParaRPr lang="en-GB" dirty="0"/>
              </a:p>
              <a:p>
                <a14:m>
                  <m:oMathPara xmlns:m="http://schemas.openxmlformats.org/officeDocument/2006/math">
                    <m:oMathParaPr>
                      <m:jc m:val="centerGroup"/>
                    </m:oMathParaPr>
                    <m:oMath xmlns:m="http://schemas.openxmlformats.org/officeDocument/2006/math">
                      <m:sSubSup>
                        <m:sSubSupPr>
                          <m:ctrlPr>
                            <a:rPr lang="en-GB" i="1"/>
                          </m:ctrlPr>
                        </m:sSubSupPr>
                        <m:e>
                          <m:r>
                            <a:rPr lang="en-GB" i="1"/>
                            <m:t>𝑣</m:t>
                          </m:r>
                        </m:e>
                        <m:sub>
                          <m:r>
                            <a:rPr lang="en-GB" i="1"/>
                            <m:t>1</m:t>
                          </m:r>
                        </m:sub>
                        <m:sup>
                          <m:r>
                            <a:rPr lang="en-GB" i="1"/>
                            <m:t>2</m:t>
                          </m:r>
                        </m:sup>
                      </m:sSubSup>
                      <m:r>
                        <a:rPr lang="en-GB" i="1"/>
                        <m:t>=</m:t>
                      </m:r>
                      <m:sSubSup>
                        <m:sSubSupPr>
                          <m:ctrlPr>
                            <a:rPr lang="en-GB" i="1"/>
                          </m:ctrlPr>
                        </m:sSubSupPr>
                        <m:e>
                          <m:r>
                            <a:rPr lang="en-GB" i="1"/>
                            <m:t>𝑢</m:t>
                          </m:r>
                        </m:e>
                        <m:sub>
                          <m:r>
                            <a:rPr lang="en-GB" i="1"/>
                            <m:t>1</m:t>
                          </m:r>
                        </m:sub>
                        <m:sup>
                          <m:r>
                            <a:rPr lang="en-GB" i="1"/>
                            <m:t>2</m:t>
                          </m:r>
                        </m:sup>
                      </m:sSubSup>
                      <m:r>
                        <a:rPr lang="en-GB" i="1"/>
                        <m:t>+2</m:t>
                      </m:r>
                      <m:r>
                        <a:rPr lang="en-GB" i="1"/>
                        <m:t>𝑎𝑠</m:t>
                      </m:r>
                    </m:oMath>
                  </m:oMathPara>
                </a14:m>
                <a:endParaRPr lang="en-GB" dirty="0"/>
              </a:p>
              <a:p>
                <a:pPr algn="ctr">
                  <a:lnSpc>
                    <a:spcPct val="115000"/>
                  </a:lnSpc>
                  <a:spcAft>
                    <a:spcPts val="1000"/>
                  </a:spcAft>
                </a:pPr>
                <a:endParaRPr lang="en-GB"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p:sp>
            <p:nvSpPr>
              <p:cNvPr id="28" name="Rectangle 27">
                <a:extLst>
                  <a:ext uri="{FF2B5EF4-FFF2-40B4-BE49-F238E27FC236}">
                    <a16:creationId xmlns:a16="http://schemas.microsoft.com/office/drawing/2014/main" id="{2D022924-F342-4513-8FCB-C30752112676}"/>
                  </a:ext>
                </a:extLst>
              </p:cNvPr>
              <p:cNvSpPr>
                <a:spLocks noRot="1" noChangeAspect="1" noMove="1" noResize="1" noEditPoints="1" noAdjustHandles="1" noChangeArrowheads="1" noChangeShapeType="1" noTextEdit="1"/>
              </p:cNvSpPr>
              <p:nvPr/>
            </p:nvSpPr>
            <p:spPr>
              <a:xfrm>
                <a:off x="384313" y="1455031"/>
                <a:ext cx="6149009" cy="7540077"/>
              </a:xfrm>
              <a:prstGeom prst="rect">
                <a:avLst/>
              </a:prstGeom>
              <a:blipFill>
                <a:blip r:embed="rId2"/>
                <a:stretch>
                  <a:fillRect l="-793" t="-485" r="-1487"/>
                </a:stretch>
              </a:blipFill>
            </p:spPr>
            <p:txBody>
              <a:bodyPr/>
              <a:lstStyle/>
              <a:p>
                <a:r>
                  <a:rPr lang="en-GB">
                    <a:noFill/>
                  </a:rPr>
                  <a:t> </a:t>
                </a:r>
              </a:p>
            </p:txBody>
          </p:sp>
        </mc:Fallback>
      </mc:AlternateContent>
    </p:spTree>
    <p:extLst>
      <p:ext uri="{BB962C8B-B14F-4D97-AF65-F5344CB8AC3E}">
        <p14:creationId xmlns:p14="http://schemas.microsoft.com/office/powerpoint/2010/main" val="748271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a:extLst>
              <a:ext uri="{FF2B5EF4-FFF2-40B4-BE49-F238E27FC236}">
                <a16:creationId xmlns:a16="http://schemas.microsoft.com/office/drawing/2014/main" id="{0C68C8CB-3948-40F2-80AF-E113AFC48136}"/>
              </a:ext>
            </a:extLst>
          </p:cNvPr>
          <p:cNvSpPr txBox="1">
            <a:spLocks noChangeArrowheads="1"/>
          </p:cNvSpPr>
          <p:nvPr/>
        </p:nvSpPr>
        <p:spPr bwMode="auto">
          <a:xfrm>
            <a:off x="712788" y="165237"/>
            <a:ext cx="5399087"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BTEC Engineering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Bridging Course - Unit Tasks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7">
            <a:extLst>
              <a:ext uri="{FF2B5EF4-FFF2-40B4-BE49-F238E27FC236}">
                <a16:creationId xmlns:a16="http://schemas.microsoft.com/office/drawing/2014/main" id="{2D022924-F342-4513-8FCB-C30752112676}"/>
              </a:ext>
            </a:extLst>
          </p:cNvPr>
          <p:cNvSpPr/>
          <p:nvPr/>
        </p:nvSpPr>
        <p:spPr>
          <a:xfrm>
            <a:off x="384313" y="1455031"/>
            <a:ext cx="6149009" cy="8148128"/>
          </a:xfrm>
          <a:prstGeom prst="rect">
            <a:avLst/>
          </a:prstGeom>
        </p:spPr>
        <p:txBody>
          <a:bodyPr wrap="square">
            <a:spAutoFit/>
          </a:bodyPr>
          <a:lstStyle/>
          <a:p>
            <a:r>
              <a:rPr lang="en-GB" dirty="0">
                <a:effectLst/>
                <a:latin typeface="Calibri" panose="020F0502020204030204" pitchFamily="34" charset="0"/>
                <a:ea typeface="Times New Roman" panose="02020603050405020304" pitchFamily="18" charset="0"/>
                <a:cs typeface="Times New Roman" panose="02020603050405020304" pitchFamily="18" charset="0"/>
              </a:rPr>
              <a:t> </a:t>
            </a:r>
            <a:r>
              <a:rPr lang="en-GB" b="1" u="sng" dirty="0"/>
              <a:t>Unit 1 Engineering Principles (Electronics)</a:t>
            </a:r>
          </a:p>
          <a:p>
            <a:endParaRPr lang="en-GB" dirty="0"/>
          </a:p>
          <a:p>
            <a:r>
              <a:rPr lang="en-GB" dirty="0"/>
              <a:t>Many engineering projects depend on electronic devices as part of their operation. Both alternating current and direct current circuits are investigated. Three of the common rules applying to DC electronic circuits are resistors in parallel, resistors in series and Ohms law. The first 2 explain how to calculate equivalent resistances and the third describes the relationship between current, voltage and resistance. </a:t>
            </a:r>
          </a:p>
          <a:p>
            <a:endParaRPr lang="en-GB" dirty="0"/>
          </a:p>
          <a:p>
            <a:r>
              <a:rPr lang="en-GB" b="1" u="sng" dirty="0"/>
              <a:t>Task</a:t>
            </a:r>
            <a:endParaRPr lang="en-GB" dirty="0"/>
          </a:p>
          <a:p>
            <a:r>
              <a:rPr lang="en-GB" dirty="0"/>
              <a:t>Using existing knowledge or by searching the BBC Bite-size site for information on Ohms law calculate the following:</a:t>
            </a:r>
          </a:p>
          <a:p>
            <a:endParaRPr lang="en-GB" dirty="0"/>
          </a:p>
          <a:p>
            <a:pPr lvl="0"/>
            <a:r>
              <a:rPr lang="en-GB" dirty="0"/>
              <a:t>A 9V battery is used to power a circuit consisting of two 1K resistors in parallel. What is the current flow?</a:t>
            </a:r>
          </a:p>
          <a:p>
            <a:pPr lvl="0"/>
            <a:endParaRPr lang="en-GB" dirty="0"/>
          </a:p>
          <a:p>
            <a:pPr lvl="0"/>
            <a:r>
              <a:rPr lang="en-GB" dirty="0"/>
              <a:t>A 9V battery is used to power a circuit consisting of two 1K resistors in series. What is the current flow?</a:t>
            </a:r>
          </a:p>
          <a:p>
            <a:pPr lvl="0"/>
            <a:endParaRPr lang="en-GB" dirty="0"/>
          </a:p>
          <a:p>
            <a:pPr lvl="0"/>
            <a:r>
              <a:rPr lang="en-GB" dirty="0"/>
              <a:t>An LED has a working voltage of 2V and should be limited to a maximum current of 20mA. What is the theoretical value of the resistor needed if it is to be powered by a 9V battery?</a:t>
            </a:r>
          </a:p>
          <a:p>
            <a:pPr lvl="0"/>
            <a:endParaRPr lang="en-GB" dirty="0"/>
          </a:p>
          <a:p>
            <a:pPr lvl="0"/>
            <a:r>
              <a:rPr lang="en-GB" dirty="0"/>
              <a:t>The LED above is to be used in a car. It will therefore be powered by a 12V battery. What theoretical value resistor will now be required?</a:t>
            </a:r>
          </a:p>
          <a:p>
            <a:pPr algn="ctr">
              <a:lnSpc>
                <a:spcPct val="115000"/>
              </a:lnSpc>
              <a:spcAft>
                <a:spcPts val="1000"/>
              </a:spcAft>
            </a:pPr>
            <a:endParaRPr lang="en-GB"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412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a:extLst>
              <a:ext uri="{FF2B5EF4-FFF2-40B4-BE49-F238E27FC236}">
                <a16:creationId xmlns:a16="http://schemas.microsoft.com/office/drawing/2014/main" id="{0C68C8CB-3948-40F2-80AF-E113AFC48136}"/>
              </a:ext>
            </a:extLst>
          </p:cNvPr>
          <p:cNvSpPr txBox="1">
            <a:spLocks noChangeArrowheads="1"/>
          </p:cNvSpPr>
          <p:nvPr/>
        </p:nvSpPr>
        <p:spPr bwMode="auto">
          <a:xfrm>
            <a:off x="712788" y="165237"/>
            <a:ext cx="5399087"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BTEC Engineering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Bridging Course - Unit Tasks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7">
            <a:extLst>
              <a:ext uri="{FF2B5EF4-FFF2-40B4-BE49-F238E27FC236}">
                <a16:creationId xmlns:a16="http://schemas.microsoft.com/office/drawing/2014/main" id="{2D022924-F342-4513-8FCB-C30752112676}"/>
              </a:ext>
            </a:extLst>
          </p:cNvPr>
          <p:cNvSpPr/>
          <p:nvPr/>
        </p:nvSpPr>
        <p:spPr>
          <a:xfrm>
            <a:off x="384313" y="1455031"/>
            <a:ext cx="6149009" cy="8402300"/>
          </a:xfrm>
          <a:prstGeom prst="rect">
            <a:avLst/>
          </a:prstGeom>
        </p:spPr>
        <p:txBody>
          <a:bodyPr wrap="square">
            <a:spAutoFit/>
          </a:bodyPr>
          <a:lstStyle/>
          <a:p>
            <a:r>
              <a:rPr lang="en-GB" dirty="0">
                <a:effectLst/>
                <a:latin typeface="Calibri" panose="020F0502020204030204" pitchFamily="34" charset="0"/>
                <a:ea typeface="Times New Roman" panose="02020603050405020304" pitchFamily="18" charset="0"/>
                <a:cs typeface="Times New Roman" panose="02020603050405020304" pitchFamily="18" charset="0"/>
              </a:rPr>
              <a:t> </a:t>
            </a:r>
            <a:r>
              <a:rPr lang="en-GB" b="1" u="sng" dirty="0"/>
              <a:t>Unit 1 Engineering Principles (Physics)</a:t>
            </a:r>
          </a:p>
          <a:p>
            <a:endParaRPr lang="en-GB" dirty="0"/>
          </a:p>
          <a:p>
            <a:r>
              <a:rPr lang="en-GB" dirty="0"/>
              <a:t>Mathematics and physics are a major part of all areas of life and are of particular importance in engineering. The mathematics and physics you will be asked to tackle in this course will be mostly based on practical issues in engineering. The standard of work will be at A Level standard but you will study a narrower range of topics.</a:t>
            </a:r>
          </a:p>
          <a:p>
            <a:endParaRPr lang="en-GB" dirty="0"/>
          </a:p>
          <a:p>
            <a:r>
              <a:rPr lang="en-GB" b="1" u="sng" dirty="0"/>
              <a:t>Task 1</a:t>
            </a:r>
          </a:p>
          <a:p>
            <a:endParaRPr lang="en-GB" dirty="0"/>
          </a:p>
          <a:p>
            <a:r>
              <a:rPr lang="en-GB" dirty="0"/>
              <a:t>The diagram represents the tension forces acting on a single point in a structural framework.</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Calculate the magnitude and direction (from the horizontal) of the resultant force for the system of coplanar forces shown in the diagram. </a:t>
            </a:r>
          </a:p>
          <a:p>
            <a:r>
              <a:rPr lang="en-GB" dirty="0"/>
              <a:t> </a:t>
            </a:r>
          </a:p>
          <a:p>
            <a:r>
              <a:rPr lang="en-GB" dirty="0"/>
              <a:t>Magnitude…………………………………………………………………………………</a:t>
            </a:r>
          </a:p>
          <a:p>
            <a:r>
              <a:rPr lang="en-GB" dirty="0"/>
              <a:t> </a:t>
            </a:r>
          </a:p>
          <a:p>
            <a:r>
              <a:rPr lang="en-GB" dirty="0"/>
              <a:t>Direction……………………………………………………………………………………</a:t>
            </a:r>
            <a:endParaRPr lang="en-GB"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5" name="Picture 24">
            <a:extLst>
              <a:ext uri="{FF2B5EF4-FFF2-40B4-BE49-F238E27FC236}">
                <a16:creationId xmlns:a16="http://schemas.microsoft.com/office/drawing/2014/main" id="{B174BD40-170B-4F99-B50D-B7B6FDE66F34}"/>
              </a:ext>
            </a:extLst>
          </p:cNvPr>
          <p:cNvPicPr>
            <a:picLocks noChangeAspect="1"/>
          </p:cNvPicPr>
          <p:nvPr/>
        </p:nvPicPr>
        <p:blipFill rotWithShape="1">
          <a:blip r:embed="rId2"/>
          <a:srcRect l="35169" t="40575" r="35846" b="28978"/>
          <a:stretch/>
        </p:blipFill>
        <p:spPr>
          <a:xfrm>
            <a:off x="3082423" y="5088837"/>
            <a:ext cx="3391264" cy="2226364"/>
          </a:xfrm>
          <a:prstGeom prst="rect">
            <a:avLst/>
          </a:prstGeom>
        </p:spPr>
      </p:pic>
    </p:spTree>
    <p:extLst>
      <p:ext uri="{BB962C8B-B14F-4D97-AF65-F5344CB8AC3E}">
        <p14:creationId xmlns:p14="http://schemas.microsoft.com/office/powerpoint/2010/main" val="89594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a:extLst>
              <a:ext uri="{FF2B5EF4-FFF2-40B4-BE49-F238E27FC236}">
                <a16:creationId xmlns:a16="http://schemas.microsoft.com/office/drawing/2014/main" id="{0C68C8CB-3948-40F2-80AF-E113AFC48136}"/>
              </a:ext>
            </a:extLst>
          </p:cNvPr>
          <p:cNvSpPr txBox="1">
            <a:spLocks noChangeArrowheads="1"/>
          </p:cNvSpPr>
          <p:nvPr/>
        </p:nvSpPr>
        <p:spPr bwMode="auto">
          <a:xfrm>
            <a:off x="712788" y="165237"/>
            <a:ext cx="5399087"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BTEC Engineering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Bridging Course - Unit Tasks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7">
            <a:extLst>
              <a:ext uri="{FF2B5EF4-FFF2-40B4-BE49-F238E27FC236}">
                <a16:creationId xmlns:a16="http://schemas.microsoft.com/office/drawing/2014/main" id="{2D022924-F342-4513-8FCB-C30752112676}"/>
              </a:ext>
            </a:extLst>
          </p:cNvPr>
          <p:cNvSpPr/>
          <p:nvPr/>
        </p:nvSpPr>
        <p:spPr>
          <a:xfrm>
            <a:off x="384313" y="1455031"/>
            <a:ext cx="6149009" cy="5632311"/>
          </a:xfrm>
          <a:prstGeom prst="rect">
            <a:avLst/>
          </a:prstGeom>
        </p:spPr>
        <p:txBody>
          <a:bodyPr wrap="square">
            <a:spAutoFit/>
          </a:bodyPr>
          <a:lstStyle/>
          <a:p>
            <a:r>
              <a:rPr lang="en-GB" dirty="0">
                <a:effectLst/>
                <a:latin typeface="Calibri" panose="020F0502020204030204" pitchFamily="34" charset="0"/>
                <a:ea typeface="Times New Roman" panose="02020603050405020304" pitchFamily="18" charset="0"/>
                <a:cs typeface="Times New Roman" panose="02020603050405020304" pitchFamily="18" charset="0"/>
              </a:rPr>
              <a:t> </a:t>
            </a:r>
            <a:r>
              <a:rPr lang="en-GB" b="1" u="sng" dirty="0"/>
              <a:t>Task 2</a:t>
            </a:r>
          </a:p>
          <a:p>
            <a:endParaRPr lang="en-GB" dirty="0"/>
          </a:p>
          <a:p>
            <a:r>
              <a:rPr lang="en-GB" dirty="0"/>
              <a:t>A dam is being built to retain water on the River Severn.</a:t>
            </a:r>
          </a:p>
          <a:p>
            <a:r>
              <a:rPr lang="en-GB" dirty="0"/>
              <a:t>The retaining wall for a dam is 10 m high and 5 m wide.</a:t>
            </a:r>
          </a:p>
          <a:p>
            <a:r>
              <a:rPr lang="en-GB" dirty="0"/>
              <a:t>Assume the density of water is 1000 kg/m3.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Calculate the hydrostatic thrust on the dam.</a:t>
            </a:r>
          </a:p>
          <a:p>
            <a:endParaRPr lang="en-GB" dirty="0"/>
          </a:p>
          <a:p>
            <a:endParaRPr lang="en-GB" dirty="0"/>
          </a:p>
          <a:p>
            <a:endParaRPr lang="en-GB"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45F975FA-93CB-498E-AFAD-9F34EA93F653}"/>
              </a:ext>
            </a:extLst>
          </p:cNvPr>
          <p:cNvPicPr>
            <a:picLocks noChangeAspect="1"/>
          </p:cNvPicPr>
          <p:nvPr/>
        </p:nvPicPr>
        <p:blipFill rotWithShape="1">
          <a:blip r:embed="rId2"/>
          <a:srcRect l="34010" t="50000" r="24638" b="21169"/>
          <a:stretch/>
        </p:blipFill>
        <p:spPr>
          <a:xfrm>
            <a:off x="324678" y="3055946"/>
            <a:ext cx="6149009" cy="2679417"/>
          </a:xfrm>
          <a:prstGeom prst="rect">
            <a:avLst/>
          </a:prstGeom>
        </p:spPr>
      </p:pic>
    </p:spTree>
    <p:extLst>
      <p:ext uri="{BB962C8B-B14F-4D97-AF65-F5344CB8AC3E}">
        <p14:creationId xmlns:p14="http://schemas.microsoft.com/office/powerpoint/2010/main" val="32372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b0ee287-a55c-4359-a7de-f7b30ad6a7c3" xsi:nil="true"/>
    <CloudMigratorVersion xmlns="5b0ee287-a55c-4359-a7de-f7b30ad6a7c3" xsi:nil="true"/>
    <UniqueSourceRef xmlns="5b0ee287-a55c-4359-a7de-f7b30ad6a7c3" xsi:nil="true"/>
    <CloudMigratorOriginId xmlns="5b0ee287-a55c-4359-a7de-f7b30ad6a7c3" xsi:nil="true"/>
    <FileHash xmlns="5b0ee287-a55c-4359-a7de-f7b30ad6a7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B4F2B8125590409871A8B88DF2CB0C" ma:contentTypeVersion="20" ma:contentTypeDescription="Create a new document." ma:contentTypeScope="" ma:versionID="981a0cd251d54538d87a15c3801c1552">
  <xsd:schema xmlns:xsd="http://www.w3.org/2001/XMLSchema" xmlns:xs="http://www.w3.org/2001/XMLSchema" xmlns:p="http://schemas.microsoft.com/office/2006/metadata/properties" xmlns:ns3="5b0ee287-a55c-4359-a7de-f7b30ad6a7c3" xmlns:ns4="d82788fa-9759-4de7-8144-c4b2fd087473" targetNamespace="http://schemas.microsoft.com/office/2006/metadata/properties" ma:root="true" ma:fieldsID="21f554eae4bc031ed376382fa8a30f14" ns3:_="" ns4:_="">
    <xsd:import namespace="5b0ee287-a55c-4359-a7de-f7b30ad6a7c3"/>
    <xsd:import namespace="d82788fa-9759-4de7-8144-c4b2fd087473"/>
    <xsd:element name="properties">
      <xsd:complexType>
        <xsd:sequence>
          <xsd:element name="documentManagement">
            <xsd:complexType>
              <xsd:all>
                <xsd:element ref="ns3:CloudMigratorOriginId" minOccurs="0"/>
                <xsd:element ref="ns3:FileHash" minOccurs="0"/>
                <xsd:element ref="ns3:CloudMigratorVersion" minOccurs="0"/>
                <xsd:element ref="ns3:UniqueSourceRef" minOccurs="0"/>
                <xsd:element ref="ns3:_activity"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ObjectDetectorVersions" minOccurs="0"/>
                <xsd:element ref="ns3:MediaServiceAutoTags" minOccurs="0"/>
                <xsd:element ref="ns3:MediaLengthInSeconds" minOccurs="0"/>
                <xsd:element ref="ns3:MediaServiceLocation" minOccurs="0"/>
                <xsd:element ref="ns3:MediaServiceGenerationTime" minOccurs="0"/>
                <xsd:element ref="ns3:MediaServiceEventHashCode" minOccurs="0"/>
                <xsd:element ref="ns3:MediaServiceOCR"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0ee287-a55c-4359-a7de-f7b30ad6a7c3" elementFormDefault="qualified">
    <xsd:import namespace="http://schemas.microsoft.com/office/2006/documentManagement/types"/>
    <xsd:import namespace="http://schemas.microsoft.com/office/infopath/2007/PartnerControls"/>
    <xsd:element name="CloudMigratorOriginId" ma:index="8" nillable="true" ma:displayName="CloudMigratorOriginId" ma:description="" ma:internalName="CloudMigratorOriginId">
      <xsd:simpleType>
        <xsd:restriction base="dms:Note">
          <xsd:maxLength value="255"/>
        </xsd:restriction>
      </xsd:simpleType>
    </xsd:element>
    <xsd:element name="FileHash" ma:index="9" nillable="true" ma:displayName="FileHash" ma:description="" ma:internalName="FileHash">
      <xsd:simpleType>
        <xsd:restriction base="dms:Note">
          <xsd:maxLength value="255"/>
        </xsd:restriction>
      </xsd:simpleType>
    </xsd:element>
    <xsd:element name="CloudMigratorVersion" ma:index="10" nillable="true" ma:displayName="CloudMigratorVersion" ma:description="" ma:internalName="CloudMigratorVersion">
      <xsd:simpleType>
        <xsd:restriction base="dms:Note">
          <xsd:maxLength value="255"/>
        </xsd:restriction>
      </xsd:simpleType>
    </xsd:element>
    <xsd:element name="UniqueSourceRef" ma:index="11" nillable="true" ma:displayName="UniqueSourceRef" ma:description="" ma:internalName="UniqueSourceRef">
      <xsd:simpleType>
        <xsd:restriction base="dms:Note">
          <xsd:maxLength value="255"/>
        </xsd:restriction>
      </xsd:simpleType>
    </xsd:element>
    <xsd:element name="_activity" ma:index="12" nillable="true" ma:displayName="_activity" ma:hidden="true" ma:internalName="_activity">
      <xsd:simpleType>
        <xsd:restriction base="dms:Note"/>
      </xsd:simpleType>
    </xsd:element>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AutoTags" ma:index="20" nillable="true" ma:displayName="Tags" ma:internalName="MediaServiceAutoTag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OCR" ma:index="25" nillable="true" ma:displayName="Extracted Text" ma:internalName="MediaServiceOCR" ma:readOnly="true">
      <xsd:simpleType>
        <xsd:restriction base="dms:Note">
          <xsd:maxLength value="255"/>
        </xsd:restriction>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82788fa-9759-4de7-8144-c4b2fd08747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EA8BDE-5FBE-49BB-8C32-5E42E96C2F2D}">
  <ds:schemaRefs>
    <ds:schemaRef ds:uri="d82788fa-9759-4de7-8144-c4b2fd08747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b0ee287-a55c-4359-a7de-f7b30ad6a7c3"/>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E4EA5C3-FBF7-4FF6-86C2-261735C9E9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0ee287-a55c-4359-a7de-f7b30ad6a7c3"/>
    <ds:schemaRef ds:uri="d82788fa-9759-4de7-8144-c4b2fd0874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05CBAE-F62B-436C-AA25-983F12DB13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3433</TotalTime>
  <Words>924</Words>
  <Application>Microsoft Office PowerPoint</Application>
  <PresentationFormat>A4 Paper (210x297 mm)</PresentationFormat>
  <Paragraphs>123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 Woodhouse</dc:creator>
  <cp:lastModifiedBy>Alex Dollin</cp:lastModifiedBy>
  <cp:revision>134</cp:revision>
  <cp:lastPrinted>2024-08-15T07:35:10Z</cp:lastPrinted>
  <dcterms:created xsi:type="dcterms:W3CDTF">2019-01-23T09:18:57Z</dcterms:created>
  <dcterms:modified xsi:type="dcterms:W3CDTF">2024-08-15T08:03:10Z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0x01010072B4F2B8125590409871A8B88DF2CB0C</vt:lpwstr>
  </property>
</Properties>
</file>