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ED4"/>
    <a:srgbClr val="FFEFFF"/>
    <a:srgbClr val="FDDDFF"/>
    <a:srgbClr val="DECEFE"/>
    <a:srgbClr val="DFFDE6"/>
    <a:srgbClr val="DDFCFF"/>
    <a:srgbClr val="F5F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126D1-E9BB-398E-584B-B9305D5AB5EE}" v="2" dt="2024-07-08T12:03:35.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78" d="100"/>
          <a:sy n="78" d="100"/>
        </p:scale>
        <p:origin x="17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McLean" userId="2e4df102-ba3d-4cdd-91ca-6ba27b392365" providerId="ADAL" clId="{2557CB9B-343D-471D-B030-69EB6F23DB8D}"/>
    <pc:docChg chg="undo custSel addSld modSld">
      <pc:chgData name="C McLean" userId="2e4df102-ba3d-4cdd-91ca-6ba27b392365" providerId="ADAL" clId="{2557CB9B-343D-471D-B030-69EB6F23DB8D}" dt="2023-07-12T14:03:38.950" v="1727" actId="1076"/>
      <pc:docMkLst>
        <pc:docMk/>
      </pc:docMkLst>
      <pc:sldChg chg="addSp delSp modSp">
        <pc:chgData name="C McLean" userId="2e4df102-ba3d-4cdd-91ca-6ba27b392365" providerId="ADAL" clId="{2557CB9B-343D-471D-B030-69EB6F23DB8D}" dt="2023-07-12T14:02:24.990" v="1714" actId="1076"/>
        <pc:sldMkLst>
          <pc:docMk/>
          <pc:sldMk cId="3586654232" sldId="256"/>
        </pc:sldMkLst>
        <pc:spChg chg="mod">
          <ac:chgData name="C McLean" userId="2e4df102-ba3d-4cdd-91ca-6ba27b392365" providerId="ADAL" clId="{2557CB9B-343D-471D-B030-69EB6F23DB8D}" dt="2023-07-12T13:13:16.616" v="673" actId="1076"/>
          <ac:spMkLst>
            <pc:docMk/>
            <pc:sldMk cId="3586654232" sldId="256"/>
            <ac:spMk id="4" creationId="{0926F988-4837-4F29-BAAE-D0D235269382}"/>
          </ac:spMkLst>
        </pc:spChg>
        <pc:spChg chg="mod">
          <ac:chgData name="C McLean" userId="2e4df102-ba3d-4cdd-91ca-6ba27b392365" providerId="ADAL" clId="{2557CB9B-343D-471D-B030-69EB6F23DB8D}" dt="2023-07-12T13:12:39.075" v="667" actId="403"/>
          <ac:spMkLst>
            <pc:docMk/>
            <pc:sldMk cId="3586654232" sldId="256"/>
            <ac:spMk id="5" creationId="{ADA07364-1F88-4E95-B913-2619B0D46896}"/>
          </ac:spMkLst>
        </pc:spChg>
        <pc:spChg chg="mod">
          <ac:chgData name="C McLean" userId="2e4df102-ba3d-4cdd-91ca-6ba27b392365" providerId="ADAL" clId="{2557CB9B-343D-471D-B030-69EB6F23DB8D}" dt="2023-07-12T13:12:22.462" v="663" actId="14100"/>
          <ac:spMkLst>
            <pc:docMk/>
            <pc:sldMk cId="3586654232" sldId="256"/>
            <ac:spMk id="6" creationId="{3042264A-DC87-40C1-B79C-651230BE901F}"/>
          </ac:spMkLst>
        </pc:spChg>
        <pc:spChg chg="add mod">
          <ac:chgData name="C McLean" userId="2e4df102-ba3d-4cdd-91ca-6ba27b392365" providerId="ADAL" clId="{2557CB9B-343D-471D-B030-69EB6F23DB8D}" dt="2023-07-12T13:44:22.322" v="1011" actId="20577"/>
          <ac:spMkLst>
            <pc:docMk/>
            <pc:sldMk cId="3586654232" sldId="256"/>
            <ac:spMk id="7" creationId="{8B65DAEC-97B2-4FDD-9082-E814F4A66F1D}"/>
          </ac:spMkLst>
        </pc:spChg>
        <pc:spChg chg="add mod">
          <ac:chgData name="C McLean" userId="2e4df102-ba3d-4cdd-91ca-6ba27b392365" providerId="ADAL" clId="{2557CB9B-343D-471D-B030-69EB6F23DB8D}" dt="2023-07-12T13:47:06.715" v="1053" actId="14100"/>
          <ac:spMkLst>
            <pc:docMk/>
            <pc:sldMk cId="3586654232" sldId="256"/>
            <ac:spMk id="8" creationId="{8B033AA9-7CF7-4ABE-BEA8-FD76B56D5B1F}"/>
          </ac:spMkLst>
        </pc:spChg>
        <pc:spChg chg="add mod">
          <ac:chgData name="C McLean" userId="2e4df102-ba3d-4cdd-91ca-6ba27b392365" providerId="ADAL" clId="{2557CB9B-343D-471D-B030-69EB6F23DB8D}" dt="2023-07-12T14:01:36.283" v="1702" actId="14100"/>
          <ac:spMkLst>
            <pc:docMk/>
            <pc:sldMk cId="3586654232" sldId="256"/>
            <ac:spMk id="9" creationId="{E9B3E183-C5D8-44A1-8993-5D02E51274B2}"/>
          </ac:spMkLst>
        </pc:spChg>
        <pc:spChg chg="add mod">
          <ac:chgData name="C McLean" userId="2e4df102-ba3d-4cdd-91ca-6ba27b392365" providerId="ADAL" clId="{2557CB9B-343D-471D-B030-69EB6F23DB8D}" dt="2023-07-12T14:02:24.990" v="1714" actId="1076"/>
          <ac:spMkLst>
            <pc:docMk/>
            <pc:sldMk cId="3586654232" sldId="256"/>
            <ac:spMk id="10" creationId="{CA97802A-84D9-4EE5-BB3D-30EB82A0C4CB}"/>
          </ac:spMkLst>
        </pc:spChg>
        <pc:spChg chg="add del">
          <ac:chgData name="C McLean" userId="2e4df102-ba3d-4cdd-91ca-6ba27b392365" providerId="ADAL" clId="{2557CB9B-343D-471D-B030-69EB6F23DB8D}" dt="2023-07-12T13:48:08.488" v="1068" actId="478"/>
          <ac:spMkLst>
            <pc:docMk/>
            <pc:sldMk cId="3586654232" sldId="256"/>
            <ac:spMk id="14" creationId="{F6AF30BB-CEE2-4EDE-A04F-CFD2871C071D}"/>
          </ac:spMkLst>
        </pc:spChg>
        <pc:spChg chg="add mod">
          <ac:chgData name="C McLean" userId="2e4df102-ba3d-4cdd-91ca-6ba27b392365" providerId="ADAL" clId="{2557CB9B-343D-471D-B030-69EB6F23DB8D}" dt="2023-07-12T13:48:03.694" v="1067" actId="207"/>
          <ac:spMkLst>
            <pc:docMk/>
            <pc:sldMk cId="3586654232" sldId="256"/>
            <ac:spMk id="17" creationId="{DEE6491E-5039-47D8-A1EB-4C41FA7B31DB}"/>
          </ac:spMkLst>
        </pc:spChg>
        <pc:spChg chg="add mod">
          <ac:chgData name="C McLean" userId="2e4df102-ba3d-4cdd-91ca-6ba27b392365" providerId="ADAL" clId="{2557CB9B-343D-471D-B030-69EB6F23DB8D}" dt="2023-07-12T14:02:01.730" v="1708" actId="1076"/>
          <ac:spMkLst>
            <pc:docMk/>
            <pc:sldMk cId="3586654232" sldId="256"/>
            <ac:spMk id="18" creationId="{3C5891B6-6649-4FE6-8721-F9481416EC46}"/>
          </ac:spMkLst>
        </pc:spChg>
        <pc:spChg chg="add mod">
          <ac:chgData name="C McLean" userId="2e4df102-ba3d-4cdd-91ca-6ba27b392365" providerId="ADAL" clId="{2557CB9B-343D-471D-B030-69EB6F23DB8D}" dt="2023-07-12T14:01:43.437" v="1704" actId="14100"/>
          <ac:spMkLst>
            <pc:docMk/>
            <pc:sldMk cId="3586654232" sldId="256"/>
            <ac:spMk id="20" creationId="{F604A83C-36D7-4700-872A-7A1B4A3F19BD}"/>
          </ac:spMkLst>
        </pc:spChg>
        <pc:spChg chg="add mod">
          <ac:chgData name="C McLean" userId="2e4df102-ba3d-4cdd-91ca-6ba27b392365" providerId="ADAL" clId="{2557CB9B-343D-471D-B030-69EB6F23DB8D}" dt="2023-07-12T14:02:13.961" v="1712" actId="14100"/>
          <ac:spMkLst>
            <pc:docMk/>
            <pc:sldMk cId="3586654232" sldId="256"/>
            <ac:spMk id="21" creationId="{E5924428-D51E-4BAF-A7D2-BFFDF7777497}"/>
          </ac:spMkLst>
        </pc:spChg>
        <pc:spChg chg="add mod">
          <ac:chgData name="C McLean" userId="2e4df102-ba3d-4cdd-91ca-6ba27b392365" providerId="ADAL" clId="{2557CB9B-343D-471D-B030-69EB6F23DB8D}" dt="2023-07-12T14:01:51.029" v="1707" actId="1076"/>
          <ac:spMkLst>
            <pc:docMk/>
            <pc:sldMk cId="3586654232" sldId="256"/>
            <ac:spMk id="22" creationId="{220134CF-A7E3-4AEC-B880-E79B33FDFBA9}"/>
          </ac:spMkLst>
        </pc:spChg>
        <pc:graphicFrameChg chg="add del mod">
          <ac:chgData name="C McLean" userId="2e4df102-ba3d-4cdd-91ca-6ba27b392365" providerId="ADAL" clId="{2557CB9B-343D-471D-B030-69EB6F23DB8D}" dt="2023-07-12T13:48:11.643" v="1069" actId="478"/>
          <ac:graphicFrameMkLst>
            <pc:docMk/>
            <pc:sldMk cId="3586654232" sldId="256"/>
            <ac:graphicFrameMk id="13" creationId="{E5A110B0-3EF9-46DB-8EAD-68BE9E8A96BB}"/>
          </ac:graphicFrameMkLst>
        </pc:graphicFrameChg>
        <pc:graphicFrameChg chg="add del mod">
          <ac:chgData name="C McLean" userId="2e4df102-ba3d-4cdd-91ca-6ba27b392365" providerId="ADAL" clId="{2557CB9B-343D-471D-B030-69EB6F23DB8D}" dt="2023-07-12T13:49:41.356" v="1088" actId="478"/>
          <ac:graphicFrameMkLst>
            <pc:docMk/>
            <pc:sldMk cId="3586654232" sldId="256"/>
            <ac:graphicFrameMk id="15" creationId="{3DBD487D-0BD5-4848-9964-7A73A3A4A20C}"/>
          </ac:graphicFrameMkLst>
        </pc:graphicFrameChg>
        <pc:picChg chg="add mod modCrop">
          <ac:chgData name="C McLean" userId="2e4df102-ba3d-4cdd-91ca-6ba27b392365" providerId="ADAL" clId="{2557CB9B-343D-471D-B030-69EB6F23DB8D}" dt="2023-07-12T13:38:43.620" v="978" actId="1076"/>
          <ac:picMkLst>
            <pc:docMk/>
            <pc:sldMk cId="3586654232" sldId="256"/>
            <ac:picMk id="2" creationId="{9A15FDE1-6B9F-46BA-9407-CC0A6DA750A3}"/>
          </ac:picMkLst>
        </pc:picChg>
        <pc:picChg chg="mod modCrop">
          <ac:chgData name="C McLean" userId="2e4df102-ba3d-4cdd-91ca-6ba27b392365" providerId="ADAL" clId="{2557CB9B-343D-471D-B030-69EB6F23DB8D}" dt="2023-07-12T13:38:47.822" v="980" actId="1076"/>
          <ac:picMkLst>
            <pc:docMk/>
            <pc:sldMk cId="3586654232" sldId="256"/>
            <ac:picMk id="3" creationId="{111CE553-4B0D-4E45-B5F2-022C7D3801A6}"/>
          </ac:picMkLst>
        </pc:picChg>
        <pc:picChg chg="add mod">
          <ac:chgData name="C McLean" userId="2e4df102-ba3d-4cdd-91ca-6ba27b392365" providerId="ADAL" clId="{2557CB9B-343D-471D-B030-69EB6F23DB8D}" dt="2023-07-12T13:38:49.666" v="981" actId="1076"/>
          <ac:picMkLst>
            <pc:docMk/>
            <pc:sldMk cId="3586654232" sldId="256"/>
            <ac:picMk id="11" creationId="{31BA2AED-7AF9-464F-BA31-E05C89317FC9}"/>
          </ac:picMkLst>
        </pc:picChg>
        <pc:picChg chg="add mod">
          <ac:chgData name="C McLean" userId="2e4df102-ba3d-4cdd-91ca-6ba27b392365" providerId="ADAL" clId="{2557CB9B-343D-471D-B030-69EB6F23DB8D}" dt="2023-07-12T13:38:51.915" v="982" actId="1076"/>
          <ac:picMkLst>
            <pc:docMk/>
            <pc:sldMk cId="3586654232" sldId="256"/>
            <ac:picMk id="12" creationId="{F2E42B8A-D89F-4521-B120-C3CBD295A826}"/>
          </ac:picMkLst>
        </pc:picChg>
        <pc:picChg chg="add mod">
          <ac:chgData name="C McLean" userId="2e4df102-ba3d-4cdd-91ca-6ba27b392365" providerId="ADAL" clId="{2557CB9B-343D-471D-B030-69EB6F23DB8D}" dt="2023-07-12T14:02:17.164" v="1713" actId="1076"/>
          <ac:picMkLst>
            <pc:docMk/>
            <pc:sldMk cId="3586654232" sldId="256"/>
            <ac:picMk id="16" creationId="{8652DC34-8606-4B0A-8D36-480C1B47EEB7}"/>
          </ac:picMkLst>
        </pc:picChg>
        <pc:picChg chg="add mod">
          <ac:chgData name="C McLean" userId="2e4df102-ba3d-4cdd-91ca-6ba27b392365" providerId="ADAL" clId="{2557CB9B-343D-471D-B030-69EB6F23DB8D}" dt="2023-07-12T13:38:40.683" v="977" actId="1076"/>
          <ac:picMkLst>
            <pc:docMk/>
            <pc:sldMk cId="3586654232" sldId="256"/>
            <ac:picMk id="1026" creationId="{C55D515D-47A5-4F33-83CA-83489DB738E0}"/>
          </ac:picMkLst>
        </pc:picChg>
        <pc:picChg chg="add mod">
          <ac:chgData name="C McLean" userId="2e4df102-ba3d-4cdd-91ca-6ba27b392365" providerId="ADAL" clId="{2557CB9B-343D-471D-B030-69EB6F23DB8D}" dt="2023-07-12T13:38:45.698" v="979" actId="1076"/>
          <ac:picMkLst>
            <pc:docMk/>
            <pc:sldMk cId="3586654232" sldId="256"/>
            <ac:picMk id="1028" creationId="{33BB3883-3DA0-497B-8E00-ED7629F4B402}"/>
          </ac:picMkLst>
        </pc:picChg>
      </pc:sldChg>
      <pc:sldChg chg="delSp modSp add">
        <pc:chgData name="C McLean" userId="2e4df102-ba3d-4cdd-91ca-6ba27b392365" providerId="ADAL" clId="{2557CB9B-343D-471D-B030-69EB6F23DB8D}" dt="2023-07-12T14:03:38.950" v="1727" actId="1076"/>
        <pc:sldMkLst>
          <pc:docMk/>
          <pc:sldMk cId="675003404" sldId="257"/>
        </pc:sldMkLst>
        <pc:spChg chg="mod">
          <ac:chgData name="C McLean" userId="2e4df102-ba3d-4cdd-91ca-6ba27b392365" providerId="ADAL" clId="{2557CB9B-343D-471D-B030-69EB6F23DB8D}" dt="2023-07-12T14:03:38.950" v="1727" actId="1076"/>
          <ac:spMkLst>
            <pc:docMk/>
            <pc:sldMk cId="675003404" sldId="257"/>
            <ac:spMk id="7" creationId="{8B65DAEC-97B2-4FDD-9082-E814F4A66F1D}"/>
          </ac:spMkLst>
        </pc:spChg>
        <pc:spChg chg="del">
          <ac:chgData name="C McLean" userId="2e4df102-ba3d-4cdd-91ca-6ba27b392365" providerId="ADAL" clId="{2557CB9B-343D-471D-B030-69EB6F23DB8D}" dt="2023-07-12T14:03:24.009" v="1719" actId="478"/>
          <ac:spMkLst>
            <pc:docMk/>
            <pc:sldMk cId="675003404" sldId="257"/>
            <ac:spMk id="8" creationId="{8B033AA9-7CF7-4ABE-BEA8-FD76B56D5B1F}"/>
          </ac:spMkLst>
        </pc:spChg>
        <pc:spChg chg="del">
          <ac:chgData name="C McLean" userId="2e4df102-ba3d-4cdd-91ca-6ba27b392365" providerId="ADAL" clId="{2557CB9B-343D-471D-B030-69EB6F23DB8D}" dt="2023-07-12T14:03:27.522" v="1722" actId="478"/>
          <ac:spMkLst>
            <pc:docMk/>
            <pc:sldMk cId="675003404" sldId="257"/>
            <ac:spMk id="9" creationId="{E9B3E183-C5D8-44A1-8993-5D02E51274B2}"/>
          </ac:spMkLst>
        </pc:spChg>
        <pc:spChg chg="del">
          <ac:chgData name="C McLean" userId="2e4df102-ba3d-4cdd-91ca-6ba27b392365" providerId="ADAL" clId="{2557CB9B-343D-471D-B030-69EB6F23DB8D}" dt="2023-07-12T14:03:28.772" v="1723" actId="478"/>
          <ac:spMkLst>
            <pc:docMk/>
            <pc:sldMk cId="675003404" sldId="257"/>
            <ac:spMk id="10" creationId="{CA97802A-84D9-4EE5-BB3D-30EB82A0C4CB}"/>
          </ac:spMkLst>
        </pc:spChg>
        <pc:spChg chg="del">
          <ac:chgData name="C McLean" userId="2e4df102-ba3d-4cdd-91ca-6ba27b392365" providerId="ADAL" clId="{2557CB9B-343D-471D-B030-69EB6F23DB8D}" dt="2023-07-12T14:03:23.122" v="1718" actId="478"/>
          <ac:spMkLst>
            <pc:docMk/>
            <pc:sldMk cId="675003404" sldId="257"/>
            <ac:spMk id="17" creationId="{DEE6491E-5039-47D8-A1EB-4C41FA7B31DB}"/>
          </ac:spMkLst>
        </pc:spChg>
        <pc:spChg chg="del">
          <ac:chgData name="C McLean" userId="2e4df102-ba3d-4cdd-91ca-6ba27b392365" providerId="ADAL" clId="{2557CB9B-343D-471D-B030-69EB6F23DB8D}" dt="2023-07-12T14:03:26.529" v="1721" actId="478"/>
          <ac:spMkLst>
            <pc:docMk/>
            <pc:sldMk cId="675003404" sldId="257"/>
            <ac:spMk id="18" creationId="{3C5891B6-6649-4FE6-8721-F9481416EC46}"/>
          </ac:spMkLst>
        </pc:spChg>
        <pc:spChg chg="del">
          <ac:chgData name="C McLean" userId="2e4df102-ba3d-4cdd-91ca-6ba27b392365" providerId="ADAL" clId="{2557CB9B-343D-471D-B030-69EB6F23DB8D}" dt="2023-07-12T14:03:25.289" v="1720" actId="478"/>
          <ac:spMkLst>
            <pc:docMk/>
            <pc:sldMk cId="675003404" sldId="257"/>
            <ac:spMk id="20" creationId="{F604A83C-36D7-4700-872A-7A1B4A3F19BD}"/>
          </ac:spMkLst>
        </pc:spChg>
        <pc:spChg chg="del">
          <ac:chgData name="C McLean" userId="2e4df102-ba3d-4cdd-91ca-6ba27b392365" providerId="ADAL" clId="{2557CB9B-343D-471D-B030-69EB6F23DB8D}" dt="2023-07-12T14:03:30.155" v="1724" actId="478"/>
          <ac:spMkLst>
            <pc:docMk/>
            <pc:sldMk cId="675003404" sldId="257"/>
            <ac:spMk id="21" creationId="{E5924428-D51E-4BAF-A7D2-BFFDF7777497}"/>
          </ac:spMkLst>
        </pc:spChg>
        <pc:spChg chg="del">
          <ac:chgData name="C McLean" userId="2e4df102-ba3d-4cdd-91ca-6ba27b392365" providerId="ADAL" clId="{2557CB9B-343D-471D-B030-69EB6F23DB8D}" dt="2023-07-12T14:03:21.889" v="1717" actId="478"/>
          <ac:spMkLst>
            <pc:docMk/>
            <pc:sldMk cId="675003404" sldId="257"/>
            <ac:spMk id="22" creationId="{220134CF-A7E3-4AEC-B880-E79B33FDFBA9}"/>
          </ac:spMkLst>
        </pc:spChg>
        <pc:picChg chg="del">
          <ac:chgData name="C McLean" userId="2e4df102-ba3d-4cdd-91ca-6ba27b392365" providerId="ADAL" clId="{2557CB9B-343D-471D-B030-69EB6F23DB8D}" dt="2023-07-12T14:03:34.554" v="1725" actId="478"/>
          <ac:picMkLst>
            <pc:docMk/>
            <pc:sldMk cId="675003404" sldId="257"/>
            <ac:picMk id="2" creationId="{9A15FDE1-6B9F-46BA-9407-CC0A6DA750A3}"/>
          </ac:picMkLst>
        </pc:picChg>
        <pc:picChg chg="del">
          <ac:chgData name="C McLean" userId="2e4df102-ba3d-4cdd-91ca-6ba27b392365" providerId="ADAL" clId="{2557CB9B-343D-471D-B030-69EB6F23DB8D}" dt="2023-07-12T14:03:34.554" v="1725" actId="478"/>
          <ac:picMkLst>
            <pc:docMk/>
            <pc:sldMk cId="675003404" sldId="257"/>
            <ac:picMk id="3" creationId="{111CE553-4B0D-4E45-B5F2-022C7D3801A6}"/>
          </ac:picMkLst>
        </pc:picChg>
        <pc:picChg chg="del">
          <ac:chgData name="C McLean" userId="2e4df102-ba3d-4cdd-91ca-6ba27b392365" providerId="ADAL" clId="{2557CB9B-343D-471D-B030-69EB6F23DB8D}" dt="2023-07-12T14:03:34.554" v="1725" actId="478"/>
          <ac:picMkLst>
            <pc:docMk/>
            <pc:sldMk cId="675003404" sldId="257"/>
            <ac:picMk id="11" creationId="{31BA2AED-7AF9-464F-BA31-E05C89317FC9}"/>
          </ac:picMkLst>
        </pc:picChg>
        <pc:picChg chg="del">
          <ac:chgData name="C McLean" userId="2e4df102-ba3d-4cdd-91ca-6ba27b392365" providerId="ADAL" clId="{2557CB9B-343D-471D-B030-69EB6F23DB8D}" dt="2023-07-12T14:03:34.554" v="1725" actId="478"/>
          <ac:picMkLst>
            <pc:docMk/>
            <pc:sldMk cId="675003404" sldId="257"/>
            <ac:picMk id="12" creationId="{F2E42B8A-D89F-4521-B120-C3CBD295A826}"/>
          </ac:picMkLst>
        </pc:picChg>
        <pc:picChg chg="del">
          <ac:chgData name="C McLean" userId="2e4df102-ba3d-4cdd-91ca-6ba27b392365" providerId="ADAL" clId="{2557CB9B-343D-471D-B030-69EB6F23DB8D}" dt="2023-07-12T14:03:20.385" v="1716" actId="478"/>
          <ac:picMkLst>
            <pc:docMk/>
            <pc:sldMk cId="675003404" sldId="257"/>
            <ac:picMk id="16" creationId="{8652DC34-8606-4B0A-8D36-480C1B47EEB7}"/>
          </ac:picMkLst>
        </pc:picChg>
        <pc:picChg chg="del">
          <ac:chgData name="C McLean" userId="2e4df102-ba3d-4cdd-91ca-6ba27b392365" providerId="ADAL" clId="{2557CB9B-343D-471D-B030-69EB6F23DB8D}" dt="2023-07-12T14:03:34.554" v="1725" actId="478"/>
          <ac:picMkLst>
            <pc:docMk/>
            <pc:sldMk cId="675003404" sldId="257"/>
            <ac:picMk id="1026" creationId="{C55D515D-47A5-4F33-83CA-83489DB738E0}"/>
          </ac:picMkLst>
        </pc:picChg>
        <pc:picChg chg="del">
          <ac:chgData name="C McLean" userId="2e4df102-ba3d-4cdd-91ca-6ba27b392365" providerId="ADAL" clId="{2557CB9B-343D-471D-B030-69EB6F23DB8D}" dt="2023-07-12T14:03:34.554" v="1725" actId="478"/>
          <ac:picMkLst>
            <pc:docMk/>
            <pc:sldMk cId="675003404" sldId="257"/>
            <ac:picMk id="1028" creationId="{33BB3883-3DA0-497B-8E00-ED7629F4B402}"/>
          </ac:picMkLst>
        </pc:picChg>
      </pc:sldChg>
    </pc:docChg>
  </pc:docChgLst>
  <pc:docChgLst>
    <pc:chgData name="Lindsey Palmer" userId="S::lpalmer@stjosephs.uk.net::8dfb75df-126c-4d20-93bc-cf52ffa3472b" providerId="AD" clId="Web-{5FD126D1-E9BB-398E-584B-B9305D5AB5EE}"/>
    <pc:docChg chg="modSld">
      <pc:chgData name="Lindsey Palmer" userId="S::lpalmer@stjosephs.uk.net::8dfb75df-126c-4d20-93bc-cf52ffa3472b" providerId="AD" clId="Web-{5FD126D1-E9BB-398E-584B-B9305D5AB5EE}" dt="2024-07-08T12:03:35.417" v="1" actId="14100"/>
      <pc:docMkLst>
        <pc:docMk/>
      </pc:docMkLst>
      <pc:sldChg chg="modSp">
        <pc:chgData name="Lindsey Palmer" userId="S::lpalmer@stjosephs.uk.net::8dfb75df-126c-4d20-93bc-cf52ffa3472b" providerId="AD" clId="Web-{5FD126D1-E9BB-398E-584B-B9305D5AB5EE}" dt="2024-07-08T12:03:25.057" v="0" actId="14100"/>
        <pc:sldMkLst>
          <pc:docMk/>
          <pc:sldMk cId="3586654232" sldId="256"/>
        </pc:sldMkLst>
        <pc:spChg chg="mod">
          <ac:chgData name="Lindsey Palmer" userId="S::lpalmer@stjosephs.uk.net::8dfb75df-126c-4d20-93bc-cf52ffa3472b" providerId="AD" clId="Web-{5FD126D1-E9BB-398E-584B-B9305D5AB5EE}" dt="2024-07-08T12:03:25.057" v="0" actId="14100"/>
          <ac:spMkLst>
            <pc:docMk/>
            <pc:sldMk cId="3586654232" sldId="256"/>
            <ac:spMk id="4" creationId="{0926F988-4837-4F29-BAAE-D0D235269382}"/>
          </ac:spMkLst>
        </pc:spChg>
      </pc:sldChg>
      <pc:sldChg chg="modSp">
        <pc:chgData name="Lindsey Palmer" userId="S::lpalmer@stjosephs.uk.net::8dfb75df-126c-4d20-93bc-cf52ffa3472b" providerId="AD" clId="Web-{5FD126D1-E9BB-398E-584B-B9305D5AB5EE}" dt="2024-07-08T12:03:35.417" v="1" actId="14100"/>
        <pc:sldMkLst>
          <pc:docMk/>
          <pc:sldMk cId="675003404" sldId="257"/>
        </pc:sldMkLst>
        <pc:spChg chg="mod">
          <ac:chgData name="Lindsey Palmer" userId="S::lpalmer@stjosephs.uk.net::8dfb75df-126c-4d20-93bc-cf52ffa3472b" providerId="AD" clId="Web-{5FD126D1-E9BB-398E-584B-B9305D5AB5EE}" dt="2024-07-08T12:03:35.417" v="1" actId="14100"/>
          <ac:spMkLst>
            <pc:docMk/>
            <pc:sldMk cId="675003404" sldId="257"/>
            <ac:spMk id="4" creationId="{0926F988-4837-4F29-BAAE-D0D235269382}"/>
          </ac:spMkLst>
        </pc:spChg>
      </pc:sldChg>
    </pc:docChg>
  </pc:docChgLst>
  <pc:docChgLst>
    <pc:chgData name="C McLean" userId="2e4df102-ba3d-4cdd-91ca-6ba27b392365" providerId="ADAL" clId="{7348AC46-28A5-44FF-96E7-C064017F8C13}"/>
    <pc:docChg chg="modSld">
      <pc:chgData name="C McLean" userId="2e4df102-ba3d-4cdd-91ca-6ba27b392365" providerId="ADAL" clId="{7348AC46-28A5-44FF-96E7-C064017F8C13}" dt="2023-07-13T10:22:40.058" v="6" actId="13926"/>
      <pc:docMkLst>
        <pc:docMk/>
      </pc:docMkLst>
      <pc:sldChg chg="modSp">
        <pc:chgData name="C McLean" userId="2e4df102-ba3d-4cdd-91ca-6ba27b392365" providerId="ADAL" clId="{7348AC46-28A5-44FF-96E7-C064017F8C13}" dt="2023-07-13T10:22:36.290" v="5" actId="13926"/>
        <pc:sldMkLst>
          <pc:docMk/>
          <pc:sldMk cId="3586654232" sldId="256"/>
        </pc:sldMkLst>
        <pc:spChg chg="mod">
          <ac:chgData name="C McLean" userId="2e4df102-ba3d-4cdd-91ca-6ba27b392365" providerId="ADAL" clId="{7348AC46-28A5-44FF-96E7-C064017F8C13}" dt="2023-07-13T10:22:34.042" v="4" actId="13926"/>
          <ac:spMkLst>
            <pc:docMk/>
            <pc:sldMk cId="3586654232" sldId="256"/>
            <ac:spMk id="9" creationId="{E9B3E183-C5D8-44A1-8993-5D02E51274B2}"/>
          </ac:spMkLst>
        </pc:spChg>
        <pc:spChg chg="mod">
          <ac:chgData name="C McLean" userId="2e4df102-ba3d-4cdd-91ca-6ba27b392365" providerId="ADAL" clId="{7348AC46-28A5-44FF-96E7-C064017F8C13}" dt="2023-07-13T10:22:36.290" v="5" actId="13926"/>
          <ac:spMkLst>
            <pc:docMk/>
            <pc:sldMk cId="3586654232" sldId="256"/>
            <ac:spMk id="22" creationId="{220134CF-A7E3-4AEC-B880-E79B33FDFBA9}"/>
          </ac:spMkLst>
        </pc:spChg>
      </pc:sldChg>
      <pc:sldChg chg="modSp">
        <pc:chgData name="C McLean" userId="2e4df102-ba3d-4cdd-91ca-6ba27b392365" providerId="ADAL" clId="{7348AC46-28A5-44FF-96E7-C064017F8C13}" dt="2023-07-13T10:22:40.058" v="6" actId="13926"/>
        <pc:sldMkLst>
          <pc:docMk/>
          <pc:sldMk cId="675003404" sldId="257"/>
        </pc:sldMkLst>
        <pc:spChg chg="mod">
          <ac:chgData name="C McLean" userId="2e4df102-ba3d-4cdd-91ca-6ba27b392365" providerId="ADAL" clId="{7348AC46-28A5-44FF-96E7-C064017F8C13}" dt="2023-07-13T10:22:40.058" v="6" actId="13926"/>
          <ac:spMkLst>
            <pc:docMk/>
            <pc:sldMk cId="675003404" sldId="257"/>
            <ac:spMk id="9" creationId="{AA74A72F-3BC0-04E0-7BD4-7EB3DAC3C969}"/>
          </ac:spMkLst>
        </pc:spChg>
      </pc:sldChg>
    </pc:docChg>
  </pc:docChgLst>
  <pc:docChgLst>
    <pc:chgData name="C McLean" userId="S::mclcml@waingels.wokingham.sch.uk::2e4df102-ba3d-4cdd-91ca-6ba27b392365" providerId="AD" clId="Web-{1B44FE48-3A4B-0D51-E224-57C24AF4F737}"/>
    <pc:docChg chg="modSld">
      <pc:chgData name="C McLean" userId="S::mclcml@waingels.wokingham.sch.uk::2e4df102-ba3d-4cdd-91ca-6ba27b392365" providerId="AD" clId="Web-{1B44FE48-3A4B-0D51-E224-57C24AF4F737}" dt="2023-07-13T08:56:11.490" v="1906" actId="1076"/>
      <pc:docMkLst>
        <pc:docMk/>
      </pc:docMkLst>
      <pc:sldChg chg="addSp delSp modSp">
        <pc:chgData name="C McLean" userId="S::mclcml@waingels.wokingham.sch.uk::2e4df102-ba3d-4cdd-91ca-6ba27b392365" providerId="AD" clId="Web-{1B44FE48-3A4B-0D51-E224-57C24AF4F737}" dt="2023-07-13T08:16:02.733" v="448" actId="20577"/>
        <pc:sldMkLst>
          <pc:docMk/>
          <pc:sldMk cId="3586654232" sldId="256"/>
        </pc:sldMkLst>
        <pc:spChg chg="mod">
          <ac:chgData name="C McLean" userId="S::mclcml@waingels.wokingham.sch.uk::2e4df102-ba3d-4cdd-91ca-6ba27b392365" providerId="AD" clId="Web-{1B44FE48-3A4B-0D51-E224-57C24AF4F737}" dt="2023-07-13T08:15:55.155" v="446" actId="20577"/>
          <ac:spMkLst>
            <pc:docMk/>
            <pc:sldMk cId="3586654232" sldId="256"/>
            <ac:spMk id="9" creationId="{E9B3E183-C5D8-44A1-8993-5D02E51274B2}"/>
          </ac:spMkLst>
        </pc:spChg>
        <pc:spChg chg="add del">
          <ac:chgData name="C McLean" userId="S::mclcml@waingels.wokingham.sch.uk::2e4df102-ba3d-4cdd-91ca-6ba27b392365" providerId="AD" clId="Web-{1B44FE48-3A4B-0D51-E224-57C24AF4F737}" dt="2023-07-13T07:48:56.593" v="4"/>
          <ac:spMkLst>
            <pc:docMk/>
            <pc:sldMk cId="3586654232" sldId="256"/>
            <ac:spMk id="10" creationId="{CA97802A-84D9-4EE5-BB3D-30EB82A0C4CB}"/>
          </ac:spMkLst>
        </pc:spChg>
        <pc:spChg chg="add del">
          <ac:chgData name="C McLean" userId="S::mclcml@waingels.wokingham.sch.uk::2e4df102-ba3d-4cdd-91ca-6ba27b392365" providerId="AD" clId="Web-{1B44FE48-3A4B-0D51-E224-57C24AF4F737}" dt="2023-07-13T07:48:56.593" v="5"/>
          <ac:spMkLst>
            <pc:docMk/>
            <pc:sldMk cId="3586654232" sldId="256"/>
            <ac:spMk id="21" creationId="{E5924428-D51E-4BAF-A7D2-BFFDF7777497}"/>
          </ac:spMkLst>
        </pc:spChg>
        <pc:spChg chg="mod">
          <ac:chgData name="C McLean" userId="S::mclcml@waingels.wokingham.sch.uk::2e4df102-ba3d-4cdd-91ca-6ba27b392365" providerId="AD" clId="Web-{1B44FE48-3A4B-0D51-E224-57C24AF4F737}" dt="2023-07-13T08:16:02.733" v="448" actId="20577"/>
          <ac:spMkLst>
            <pc:docMk/>
            <pc:sldMk cId="3586654232" sldId="256"/>
            <ac:spMk id="22" creationId="{220134CF-A7E3-4AEC-B880-E79B33FDFBA9}"/>
          </ac:spMkLst>
        </pc:spChg>
      </pc:sldChg>
      <pc:sldChg chg="addSp delSp modSp">
        <pc:chgData name="C McLean" userId="S::mclcml@waingels.wokingham.sch.uk::2e4df102-ba3d-4cdd-91ca-6ba27b392365" providerId="AD" clId="Web-{1B44FE48-3A4B-0D51-E224-57C24AF4F737}" dt="2023-07-13T08:56:11.490" v="1906" actId="1076"/>
        <pc:sldMkLst>
          <pc:docMk/>
          <pc:sldMk cId="675003404" sldId="257"/>
        </pc:sldMkLst>
        <pc:spChg chg="add del">
          <ac:chgData name="C McLean" userId="S::mclcml@waingels.wokingham.sch.uk::2e4df102-ba3d-4cdd-91ca-6ba27b392365" providerId="AD" clId="Web-{1B44FE48-3A4B-0D51-E224-57C24AF4F737}" dt="2023-07-13T07:48:54.405" v="3"/>
          <ac:spMkLst>
            <pc:docMk/>
            <pc:sldMk cId="675003404" sldId="257"/>
            <ac:spMk id="2" creationId="{CF7DE51B-24A7-BE9D-6854-59572CC8C474}"/>
          </ac:spMkLst>
        </pc:spChg>
        <pc:spChg chg="add del">
          <ac:chgData name="C McLean" userId="S::mclcml@waingels.wokingham.sch.uk::2e4df102-ba3d-4cdd-91ca-6ba27b392365" providerId="AD" clId="Web-{1B44FE48-3A4B-0D51-E224-57C24AF4F737}" dt="2023-07-13T07:48:54.405" v="3"/>
          <ac:spMkLst>
            <pc:docMk/>
            <pc:sldMk cId="675003404" sldId="257"/>
            <ac:spMk id="3" creationId="{5BE34857-522E-13B1-00B1-3DCE0F8F54B9}"/>
          </ac:spMkLst>
        </pc:spChg>
        <pc:spChg chg="mod">
          <ac:chgData name="C McLean" userId="S::mclcml@waingels.wokingham.sch.uk::2e4df102-ba3d-4cdd-91ca-6ba27b392365" providerId="AD" clId="Web-{1B44FE48-3A4B-0D51-E224-57C24AF4F737}" dt="2023-07-13T08:56:07.286" v="1905" actId="14100"/>
          <ac:spMkLst>
            <pc:docMk/>
            <pc:sldMk cId="675003404" sldId="257"/>
            <ac:spMk id="5" creationId="{ADA07364-1F88-4E95-B913-2619B0D46896}"/>
          </ac:spMkLst>
        </pc:spChg>
        <pc:spChg chg="mod">
          <ac:chgData name="C McLean" userId="S::mclcml@waingels.wokingham.sch.uk::2e4df102-ba3d-4cdd-91ca-6ba27b392365" providerId="AD" clId="Web-{1B44FE48-3A4B-0D51-E224-57C24AF4F737}" dt="2023-07-13T08:56:11.490" v="1906" actId="1076"/>
          <ac:spMkLst>
            <pc:docMk/>
            <pc:sldMk cId="675003404" sldId="257"/>
            <ac:spMk id="6" creationId="{3042264A-DC87-40C1-B79C-651230BE901F}"/>
          </ac:spMkLst>
        </pc:spChg>
        <pc:spChg chg="mod">
          <ac:chgData name="C McLean" userId="S::mclcml@waingels.wokingham.sch.uk::2e4df102-ba3d-4cdd-91ca-6ba27b392365" providerId="AD" clId="Web-{1B44FE48-3A4B-0D51-E224-57C24AF4F737}" dt="2023-07-13T08:55:36.082" v="1901" actId="14100"/>
          <ac:spMkLst>
            <pc:docMk/>
            <pc:sldMk cId="675003404" sldId="257"/>
            <ac:spMk id="7" creationId="{8B65DAEC-97B2-4FDD-9082-E814F4A66F1D}"/>
          </ac:spMkLst>
        </pc:spChg>
        <pc:spChg chg="add mod">
          <ac:chgData name="C McLean" userId="S::mclcml@waingels.wokingham.sch.uk::2e4df102-ba3d-4cdd-91ca-6ba27b392365" providerId="AD" clId="Web-{1B44FE48-3A4B-0D51-E224-57C24AF4F737}" dt="2023-07-13T08:12:29.633" v="401" actId="20577"/>
          <ac:spMkLst>
            <pc:docMk/>
            <pc:sldMk cId="675003404" sldId="257"/>
            <ac:spMk id="8" creationId="{A25FA39E-8728-8D60-7CDF-AF92373109DF}"/>
          </ac:spMkLst>
        </pc:spChg>
        <pc:spChg chg="add mod">
          <ac:chgData name="C McLean" userId="S::mclcml@waingels.wokingham.sch.uk::2e4df102-ba3d-4cdd-91ca-6ba27b392365" providerId="AD" clId="Web-{1B44FE48-3A4B-0D51-E224-57C24AF4F737}" dt="2023-07-13T08:55:48.161" v="1903" actId="1076"/>
          <ac:spMkLst>
            <pc:docMk/>
            <pc:sldMk cId="675003404" sldId="257"/>
            <ac:spMk id="9" creationId="{AA74A72F-3BC0-04E0-7BD4-7EB3DAC3C969}"/>
          </ac:spMkLst>
        </pc:spChg>
        <pc:spChg chg="add del mod">
          <ac:chgData name="C McLean" userId="S::mclcml@waingels.wokingham.sch.uk::2e4df102-ba3d-4cdd-91ca-6ba27b392365" providerId="AD" clId="Web-{1B44FE48-3A4B-0D51-E224-57C24AF4F737}" dt="2023-07-13T08:16:26.796" v="453"/>
          <ac:spMkLst>
            <pc:docMk/>
            <pc:sldMk cId="675003404" sldId="257"/>
            <ac:spMk id="10" creationId="{9AB2B03B-EC25-E277-B9CA-2041D3B45870}"/>
          </ac:spMkLst>
        </pc:spChg>
        <pc:spChg chg="add mod">
          <ac:chgData name="C McLean" userId="S::mclcml@waingels.wokingham.sch.uk::2e4df102-ba3d-4cdd-91ca-6ba27b392365" providerId="AD" clId="Web-{1B44FE48-3A4B-0D51-E224-57C24AF4F737}" dt="2023-07-13T08:55:43.786" v="1902" actId="1076"/>
          <ac:spMkLst>
            <pc:docMk/>
            <pc:sldMk cId="675003404" sldId="257"/>
            <ac:spMk id="11" creationId="{08448286-EEC3-7CAC-8023-96D48D7AD1F2}"/>
          </ac:spMkLst>
        </pc:spChg>
        <pc:spChg chg="add del mod">
          <ac:chgData name="C McLean" userId="S::mclcml@waingels.wokingham.sch.uk::2e4df102-ba3d-4cdd-91ca-6ba27b392365" providerId="AD" clId="Web-{1B44FE48-3A4B-0D51-E224-57C24AF4F737}" dt="2023-07-13T08:43:59.422" v="1715"/>
          <ac:spMkLst>
            <pc:docMk/>
            <pc:sldMk cId="675003404" sldId="257"/>
            <ac:spMk id="12" creationId="{E5BEBB55-C4DC-B063-78DF-E5D3EE1D1DBF}"/>
          </ac:spMkLst>
        </pc:spChg>
        <pc:spChg chg="add mod">
          <ac:chgData name="C McLean" userId="S::mclcml@waingels.wokingham.sch.uk::2e4df102-ba3d-4cdd-91ca-6ba27b392365" providerId="AD" clId="Web-{1B44FE48-3A4B-0D51-E224-57C24AF4F737}" dt="2023-07-13T08:54:49.019" v="1887" actId="1076"/>
          <ac:spMkLst>
            <pc:docMk/>
            <pc:sldMk cId="675003404" sldId="257"/>
            <ac:spMk id="14" creationId="{C9A9D444-5A10-D363-1A5E-C3EC9A752672}"/>
          </ac:spMkLst>
        </pc:spChg>
        <pc:spChg chg="add mod">
          <ac:chgData name="C McLean" userId="S::mclcml@waingels.wokingham.sch.uk::2e4df102-ba3d-4cdd-91ca-6ba27b392365" providerId="AD" clId="Web-{1B44FE48-3A4B-0D51-E224-57C24AF4F737}" dt="2023-07-13T08:55:51.692" v="1904" actId="1076"/>
          <ac:spMkLst>
            <pc:docMk/>
            <pc:sldMk cId="675003404" sldId="257"/>
            <ac:spMk id="15" creationId="{70410D07-9644-F24A-8CD1-59AAD5A002C1}"/>
          </ac:spMkLst>
        </pc:spChg>
        <pc:spChg chg="add mod">
          <ac:chgData name="C McLean" userId="S::mclcml@waingels.wokingham.sch.uk::2e4df102-ba3d-4cdd-91ca-6ba27b392365" providerId="AD" clId="Web-{1B44FE48-3A4B-0D51-E224-57C24AF4F737}" dt="2023-07-13T08:54:52.878" v="1890" actId="20577"/>
          <ac:spMkLst>
            <pc:docMk/>
            <pc:sldMk cId="675003404" sldId="257"/>
            <ac:spMk id="16" creationId="{70410D07-9644-F24A-8CD1-59AAD5A002C1}"/>
          </ac:spMkLst>
        </pc:spChg>
        <pc:spChg chg="add del mod">
          <ac:chgData name="C McLean" userId="S::mclcml@waingels.wokingham.sch.uk::2e4df102-ba3d-4cdd-91ca-6ba27b392365" providerId="AD" clId="Web-{1B44FE48-3A4B-0D51-E224-57C24AF4F737}" dt="2023-07-13T08:51:30.122" v="1840"/>
          <ac:spMkLst>
            <pc:docMk/>
            <pc:sldMk cId="675003404" sldId="257"/>
            <ac:spMk id="19" creationId="{27B591DF-B27F-8F0F-0BF9-7F0A044102D4}"/>
          </ac:spMkLst>
        </pc:spChg>
        <pc:spChg chg="add del mod">
          <ac:chgData name="C McLean" userId="S::mclcml@waingels.wokingham.sch.uk::2e4df102-ba3d-4cdd-91ca-6ba27b392365" providerId="AD" clId="Web-{1B44FE48-3A4B-0D51-E224-57C24AF4F737}" dt="2023-07-13T08:51:33.216" v="1843"/>
          <ac:spMkLst>
            <pc:docMk/>
            <pc:sldMk cId="675003404" sldId="257"/>
            <ac:spMk id="20" creationId="{42C1E1BC-625C-6111-259A-895ACD864DB3}"/>
          </ac:spMkLst>
        </pc:spChg>
        <pc:picChg chg="add del mod">
          <ac:chgData name="C McLean" userId="S::mclcml@waingels.wokingham.sch.uk::2e4df102-ba3d-4cdd-91ca-6ba27b392365" providerId="AD" clId="Web-{1B44FE48-3A4B-0D51-E224-57C24AF4F737}" dt="2023-07-13T08:49:17.181" v="1833"/>
          <ac:picMkLst>
            <pc:docMk/>
            <pc:sldMk cId="675003404" sldId="257"/>
            <ac:picMk id="13" creationId="{94E2B3D0-DC09-8D0C-765D-158CA374CC8F}"/>
          </ac:picMkLst>
        </pc:picChg>
        <pc:picChg chg="add mod">
          <ac:chgData name="C McLean" userId="S::mclcml@waingels.wokingham.sch.uk::2e4df102-ba3d-4cdd-91ca-6ba27b392365" providerId="AD" clId="Web-{1B44FE48-3A4B-0D51-E224-57C24AF4F737}" dt="2023-07-13T08:54:33.143" v="1882" actId="14100"/>
          <ac:picMkLst>
            <pc:docMk/>
            <pc:sldMk cId="675003404" sldId="257"/>
            <ac:picMk id="17" creationId="{3C454EF5-E7AF-1BDA-E785-B895584849D1}"/>
          </ac:picMkLst>
        </pc:picChg>
        <pc:picChg chg="add mod">
          <ac:chgData name="C McLean" userId="S::mclcml@waingels.wokingham.sch.uk::2e4df102-ba3d-4cdd-91ca-6ba27b392365" providerId="AD" clId="Web-{1B44FE48-3A4B-0D51-E224-57C24AF4F737}" dt="2023-07-13T08:52:59.047" v="1869" actId="14100"/>
          <ac:picMkLst>
            <pc:docMk/>
            <pc:sldMk cId="675003404" sldId="257"/>
            <ac:picMk id="18" creationId="{12A079AE-284C-B9D7-3907-27C78419E074}"/>
          </ac:picMkLst>
        </pc:picChg>
        <pc:picChg chg="add mod">
          <ac:chgData name="C McLean" userId="S::mclcml@waingels.wokingham.sch.uk::2e4df102-ba3d-4cdd-91ca-6ba27b392365" providerId="AD" clId="Web-{1B44FE48-3A4B-0D51-E224-57C24AF4F737}" dt="2023-07-13T08:54:26.705" v="1880" actId="14100"/>
          <ac:picMkLst>
            <pc:docMk/>
            <pc:sldMk cId="675003404" sldId="257"/>
            <ac:picMk id="21" creationId="{EDBFF78D-D4F3-BAC7-1CF0-EB28CDAAB09F}"/>
          </ac:picMkLst>
        </pc:picChg>
        <pc:picChg chg="add mod">
          <ac:chgData name="C McLean" userId="S::mclcml@waingels.wokingham.sch.uk::2e4df102-ba3d-4cdd-91ca-6ba27b392365" providerId="AD" clId="Web-{1B44FE48-3A4B-0D51-E224-57C24AF4F737}" dt="2023-07-13T08:54:12.846" v="1878" actId="14100"/>
          <ac:picMkLst>
            <pc:docMk/>
            <pc:sldMk cId="675003404" sldId="257"/>
            <ac:picMk id="22" creationId="{B29A0677-FEE2-5EB6-7CC2-D2D04CDFA19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730398-3D78-4680-8EAD-55B55CA2A385}"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219122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730398-3D78-4680-8EAD-55B55CA2A385}"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376014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730398-3D78-4680-8EAD-55B55CA2A385}"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192831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730398-3D78-4680-8EAD-55B55CA2A385}"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309491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730398-3D78-4680-8EAD-55B55CA2A385}"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3031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730398-3D78-4680-8EAD-55B55CA2A385}"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168429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730398-3D78-4680-8EAD-55B55CA2A385}" type="datetimeFigureOut">
              <a:rPr lang="en-GB" smtClean="0"/>
              <a:t>08/07/2024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418354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730398-3D78-4680-8EAD-55B55CA2A385}" type="datetimeFigureOut">
              <a:rPr lang="en-GB" smtClean="0"/>
              <a:t>08/07/2024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382180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30398-3D78-4680-8EAD-55B55CA2A385}" type="datetimeFigureOut">
              <a:rPr lang="en-GB" smtClean="0"/>
              <a:t>08/07/2024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135294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AB730398-3D78-4680-8EAD-55B55CA2A385}"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222603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AB730398-3D78-4680-8EAD-55B55CA2A385}"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9FC87-233B-4A88-AB48-4A696670B310}" type="slidenum">
              <a:rPr lang="en-GB" smtClean="0"/>
              <a:t>‹#›</a:t>
            </a:fld>
            <a:endParaRPr lang="en-GB"/>
          </a:p>
        </p:txBody>
      </p:sp>
    </p:spTree>
    <p:extLst>
      <p:ext uri="{BB962C8B-B14F-4D97-AF65-F5344CB8AC3E}">
        <p14:creationId xmlns:p14="http://schemas.microsoft.com/office/powerpoint/2010/main" val="76273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AB730398-3D78-4680-8EAD-55B55CA2A385}" type="datetimeFigureOut">
              <a:rPr lang="en-GB" smtClean="0"/>
              <a:t>08/07/2024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97D9FC87-233B-4A88-AB48-4A696670B310}" type="slidenum">
              <a:rPr lang="en-GB" smtClean="0"/>
              <a:t>‹#›</a:t>
            </a:fld>
            <a:endParaRPr lang="en-GB"/>
          </a:p>
        </p:txBody>
      </p:sp>
    </p:spTree>
    <p:extLst>
      <p:ext uri="{BB962C8B-B14F-4D97-AF65-F5344CB8AC3E}">
        <p14:creationId xmlns:p14="http://schemas.microsoft.com/office/powerpoint/2010/main" val="1984734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26F988-4837-4F29-BAAE-D0D235269382}"/>
              </a:ext>
            </a:extLst>
          </p:cNvPr>
          <p:cNvSpPr/>
          <p:nvPr/>
        </p:nvSpPr>
        <p:spPr>
          <a:xfrm>
            <a:off x="103356" y="-1319"/>
            <a:ext cx="8143207" cy="53594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effectLst/>
                <a:latin typeface="Modern Love Caps" panose="04070805081001020A01" pitchFamily="82" charset="0"/>
                <a:ea typeface="Calibri" panose="020F0502020204030204" pitchFamily="34" charset="0"/>
                <a:cs typeface="Times New Roman" panose="02020603050405020304" pitchFamily="18" charset="0"/>
              </a:rPr>
              <a:t>Unit 1: Human Lifespan Development</a:t>
            </a:r>
            <a:endParaRPr lang="en-GB" sz="1100" dirty="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DA07364-1F88-4E95-B913-2619B0D46896}"/>
              </a:ext>
            </a:extLst>
          </p:cNvPr>
          <p:cNvSpPr/>
          <p:nvPr/>
        </p:nvSpPr>
        <p:spPr>
          <a:xfrm>
            <a:off x="107315" y="535940"/>
            <a:ext cx="8139218" cy="1052195"/>
          </a:xfrm>
          <a:custGeom>
            <a:avLst/>
            <a:gdLst>
              <a:gd name="connsiteX0" fmla="*/ 0 w 8139218"/>
              <a:gd name="connsiteY0" fmla="*/ 0 h 1052195"/>
              <a:gd name="connsiteX1" fmla="*/ 744157 w 8139218"/>
              <a:gd name="connsiteY1" fmla="*/ 0 h 1052195"/>
              <a:gd name="connsiteX2" fmla="*/ 1081353 w 8139218"/>
              <a:gd name="connsiteY2" fmla="*/ 0 h 1052195"/>
              <a:gd name="connsiteX3" fmla="*/ 1825510 w 8139218"/>
              <a:gd name="connsiteY3" fmla="*/ 0 h 1052195"/>
              <a:gd name="connsiteX4" fmla="*/ 2325491 w 8139218"/>
              <a:gd name="connsiteY4" fmla="*/ 0 h 1052195"/>
              <a:gd name="connsiteX5" fmla="*/ 2906864 w 8139218"/>
              <a:gd name="connsiteY5" fmla="*/ 0 h 1052195"/>
              <a:gd name="connsiteX6" fmla="*/ 3406844 w 8139218"/>
              <a:gd name="connsiteY6" fmla="*/ 0 h 1052195"/>
              <a:gd name="connsiteX7" fmla="*/ 4151001 w 8139218"/>
              <a:gd name="connsiteY7" fmla="*/ 0 h 1052195"/>
              <a:gd name="connsiteX8" fmla="*/ 4488197 w 8139218"/>
              <a:gd name="connsiteY8" fmla="*/ 0 h 1052195"/>
              <a:gd name="connsiteX9" fmla="*/ 4988178 w 8139218"/>
              <a:gd name="connsiteY9" fmla="*/ 0 h 1052195"/>
              <a:gd name="connsiteX10" fmla="*/ 5569551 w 8139218"/>
              <a:gd name="connsiteY10" fmla="*/ 0 h 1052195"/>
              <a:gd name="connsiteX11" fmla="*/ 6313708 w 8139218"/>
              <a:gd name="connsiteY11" fmla="*/ 0 h 1052195"/>
              <a:gd name="connsiteX12" fmla="*/ 6895080 w 8139218"/>
              <a:gd name="connsiteY12" fmla="*/ 0 h 1052195"/>
              <a:gd name="connsiteX13" fmla="*/ 7313669 w 8139218"/>
              <a:gd name="connsiteY13" fmla="*/ 0 h 1052195"/>
              <a:gd name="connsiteX14" fmla="*/ 8139218 w 8139218"/>
              <a:gd name="connsiteY14" fmla="*/ 0 h 1052195"/>
              <a:gd name="connsiteX15" fmla="*/ 8139218 w 8139218"/>
              <a:gd name="connsiteY15" fmla="*/ 494532 h 1052195"/>
              <a:gd name="connsiteX16" fmla="*/ 8139218 w 8139218"/>
              <a:gd name="connsiteY16" fmla="*/ 1052195 h 1052195"/>
              <a:gd name="connsiteX17" fmla="*/ 7476453 w 8139218"/>
              <a:gd name="connsiteY17" fmla="*/ 1052195 h 1052195"/>
              <a:gd name="connsiteX18" fmla="*/ 7139257 w 8139218"/>
              <a:gd name="connsiteY18" fmla="*/ 1052195 h 1052195"/>
              <a:gd name="connsiteX19" fmla="*/ 6802061 w 8139218"/>
              <a:gd name="connsiteY19" fmla="*/ 1052195 h 1052195"/>
              <a:gd name="connsiteX20" fmla="*/ 6464865 w 8139218"/>
              <a:gd name="connsiteY20" fmla="*/ 1052195 h 1052195"/>
              <a:gd name="connsiteX21" fmla="*/ 6127668 w 8139218"/>
              <a:gd name="connsiteY21" fmla="*/ 1052195 h 1052195"/>
              <a:gd name="connsiteX22" fmla="*/ 5790472 w 8139218"/>
              <a:gd name="connsiteY22" fmla="*/ 1052195 h 1052195"/>
              <a:gd name="connsiteX23" fmla="*/ 5290492 w 8139218"/>
              <a:gd name="connsiteY23" fmla="*/ 1052195 h 1052195"/>
              <a:gd name="connsiteX24" fmla="*/ 4953296 w 8139218"/>
              <a:gd name="connsiteY24" fmla="*/ 1052195 h 1052195"/>
              <a:gd name="connsiteX25" fmla="*/ 4534707 w 8139218"/>
              <a:gd name="connsiteY25" fmla="*/ 1052195 h 1052195"/>
              <a:gd name="connsiteX26" fmla="*/ 4197511 w 8139218"/>
              <a:gd name="connsiteY26" fmla="*/ 1052195 h 1052195"/>
              <a:gd name="connsiteX27" fmla="*/ 3778923 w 8139218"/>
              <a:gd name="connsiteY27" fmla="*/ 1052195 h 1052195"/>
              <a:gd name="connsiteX28" fmla="*/ 3441726 w 8139218"/>
              <a:gd name="connsiteY28" fmla="*/ 1052195 h 1052195"/>
              <a:gd name="connsiteX29" fmla="*/ 2697569 w 8139218"/>
              <a:gd name="connsiteY29" fmla="*/ 1052195 h 1052195"/>
              <a:gd name="connsiteX30" fmla="*/ 1953412 w 8139218"/>
              <a:gd name="connsiteY30" fmla="*/ 1052195 h 1052195"/>
              <a:gd name="connsiteX31" fmla="*/ 1534824 w 8139218"/>
              <a:gd name="connsiteY31" fmla="*/ 1052195 h 1052195"/>
              <a:gd name="connsiteX32" fmla="*/ 1034843 w 8139218"/>
              <a:gd name="connsiteY32" fmla="*/ 1052195 h 1052195"/>
              <a:gd name="connsiteX33" fmla="*/ 534863 w 8139218"/>
              <a:gd name="connsiteY33" fmla="*/ 1052195 h 1052195"/>
              <a:gd name="connsiteX34" fmla="*/ 0 w 8139218"/>
              <a:gd name="connsiteY34" fmla="*/ 1052195 h 1052195"/>
              <a:gd name="connsiteX35" fmla="*/ 0 w 8139218"/>
              <a:gd name="connsiteY35" fmla="*/ 505054 h 1052195"/>
              <a:gd name="connsiteX36" fmla="*/ 0 w 8139218"/>
              <a:gd name="connsiteY36" fmla="*/ 0 h 105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39218" h="1052195" fill="none" extrusionOk="0">
                <a:moveTo>
                  <a:pt x="0" y="0"/>
                </a:moveTo>
                <a:cubicBezTo>
                  <a:pt x="235374" y="-4431"/>
                  <a:pt x="529042" y="17089"/>
                  <a:pt x="744157" y="0"/>
                </a:cubicBezTo>
                <a:cubicBezTo>
                  <a:pt x="959272" y="-17089"/>
                  <a:pt x="916930" y="26216"/>
                  <a:pt x="1081353" y="0"/>
                </a:cubicBezTo>
                <a:cubicBezTo>
                  <a:pt x="1245776" y="-26216"/>
                  <a:pt x="1619256" y="56217"/>
                  <a:pt x="1825510" y="0"/>
                </a:cubicBezTo>
                <a:cubicBezTo>
                  <a:pt x="2031764" y="-56217"/>
                  <a:pt x="2091882" y="38553"/>
                  <a:pt x="2325491" y="0"/>
                </a:cubicBezTo>
                <a:cubicBezTo>
                  <a:pt x="2559100" y="-38553"/>
                  <a:pt x="2627459" y="67178"/>
                  <a:pt x="2906864" y="0"/>
                </a:cubicBezTo>
                <a:cubicBezTo>
                  <a:pt x="3186269" y="-67178"/>
                  <a:pt x="3176825" y="25586"/>
                  <a:pt x="3406844" y="0"/>
                </a:cubicBezTo>
                <a:cubicBezTo>
                  <a:pt x="3636863" y="-25586"/>
                  <a:pt x="3893267" y="59283"/>
                  <a:pt x="4151001" y="0"/>
                </a:cubicBezTo>
                <a:cubicBezTo>
                  <a:pt x="4408735" y="-59283"/>
                  <a:pt x="4389598" y="1078"/>
                  <a:pt x="4488197" y="0"/>
                </a:cubicBezTo>
                <a:cubicBezTo>
                  <a:pt x="4586796" y="-1078"/>
                  <a:pt x="4827339" y="35641"/>
                  <a:pt x="4988178" y="0"/>
                </a:cubicBezTo>
                <a:cubicBezTo>
                  <a:pt x="5149017" y="-35641"/>
                  <a:pt x="5448625" y="39187"/>
                  <a:pt x="5569551" y="0"/>
                </a:cubicBezTo>
                <a:cubicBezTo>
                  <a:pt x="5690477" y="-39187"/>
                  <a:pt x="6080118" y="50603"/>
                  <a:pt x="6313708" y="0"/>
                </a:cubicBezTo>
                <a:cubicBezTo>
                  <a:pt x="6547298" y="-50603"/>
                  <a:pt x="6745187" y="61358"/>
                  <a:pt x="6895080" y="0"/>
                </a:cubicBezTo>
                <a:cubicBezTo>
                  <a:pt x="7044973" y="-61358"/>
                  <a:pt x="7135150" y="2669"/>
                  <a:pt x="7313669" y="0"/>
                </a:cubicBezTo>
                <a:cubicBezTo>
                  <a:pt x="7492188" y="-2669"/>
                  <a:pt x="7920637" y="16647"/>
                  <a:pt x="8139218" y="0"/>
                </a:cubicBezTo>
                <a:cubicBezTo>
                  <a:pt x="8141765" y="181119"/>
                  <a:pt x="8107025" y="298023"/>
                  <a:pt x="8139218" y="494532"/>
                </a:cubicBezTo>
                <a:cubicBezTo>
                  <a:pt x="8171411" y="691041"/>
                  <a:pt x="8079483" y="875120"/>
                  <a:pt x="8139218" y="1052195"/>
                </a:cubicBezTo>
                <a:cubicBezTo>
                  <a:pt x="7809902" y="1078108"/>
                  <a:pt x="7759419" y="978643"/>
                  <a:pt x="7476453" y="1052195"/>
                </a:cubicBezTo>
                <a:cubicBezTo>
                  <a:pt x="7193487" y="1125747"/>
                  <a:pt x="7240224" y="1048243"/>
                  <a:pt x="7139257" y="1052195"/>
                </a:cubicBezTo>
                <a:cubicBezTo>
                  <a:pt x="7038290" y="1056147"/>
                  <a:pt x="6900582" y="1047751"/>
                  <a:pt x="6802061" y="1052195"/>
                </a:cubicBezTo>
                <a:cubicBezTo>
                  <a:pt x="6703540" y="1056639"/>
                  <a:pt x="6616776" y="1039631"/>
                  <a:pt x="6464865" y="1052195"/>
                </a:cubicBezTo>
                <a:cubicBezTo>
                  <a:pt x="6312954" y="1064759"/>
                  <a:pt x="6204034" y="1040641"/>
                  <a:pt x="6127668" y="1052195"/>
                </a:cubicBezTo>
                <a:cubicBezTo>
                  <a:pt x="6051302" y="1063749"/>
                  <a:pt x="5866276" y="1018201"/>
                  <a:pt x="5790472" y="1052195"/>
                </a:cubicBezTo>
                <a:cubicBezTo>
                  <a:pt x="5714668" y="1086189"/>
                  <a:pt x="5527494" y="1007258"/>
                  <a:pt x="5290492" y="1052195"/>
                </a:cubicBezTo>
                <a:cubicBezTo>
                  <a:pt x="5053490" y="1097132"/>
                  <a:pt x="5044463" y="1018037"/>
                  <a:pt x="4953296" y="1052195"/>
                </a:cubicBezTo>
                <a:cubicBezTo>
                  <a:pt x="4862129" y="1086353"/>
                  <a:pt x="4673575" y="1028420"/>
                  <a:pt x="4534707" y="1052195"/>
                </a:cubicBezTo>
                <a:cubicBezTo>
                  <a:pt x="4395839" y="1075970"/>
                  <a:pt x="4350790" y="1027536"/>
                  <a:pt x="4197511" y="1052195"/>
                </a:cubicBezTo>
                <a:cubicBezTo>
                  <a:pt x="4044232" y="1076854"/>
                  <a:pt x="3982698" y="1021838"/>
                  <a:pt x="3778923" y="1052195"/>
                </a:cubicBezTo>
                <a:cubicBezTo>
                  <a:pt x="3575148" y="1082552"/>
                  <a:pt x="3555006" y="1017190"/>
                  <a:pt x="3441726" y="1052195"/>
                </a:cubicBezTo>
                <a:cubicBezTo>
                  <a:pt x="3328446" y="1087200"/>
                  <a:pt x="3042918" y="1033682"/>
                  <a:pt x="2697569" y="1052195"/>
                </a:cubicBezTo>
                <a:cubicBezTo>
                  <a:pt x="2352220" y="1070708"/>
                  <a:pt x="2201542" y="1022683"/>
                  <a:pt x="1953412" y="1052195"/>
                </a:cubicBezTo>
                <a:cubicBezTo>
                  <a:pt x="1705282" y="1081707"/>
                  <a:pt x="1624126" y="1040444"/>
                  <a:pt x="1534824" y="1052195"/>
                </a:cubicBezTo>
                <a:cubicBezTo>
                  <a:pt x="1445522" y="1063946"/>
                  <a:pt x="1277553" y="1020283"/>
                  <a:pt x="1034843" y="1052195"/>
                </a:cubicBezTo>
                <a:cubicBezTo>
                  <a:pt x="792133" y="1084107"/>
                  <a:pt x="723989" y="999272"/>
                  <a:pt x="534863" y="1052195"/>
                </a:cubicBezTo>
                <a:cubicBezTo>
                  <a:pt x="345737" y="1105118"/>
                  <a:pt x="232583" y="991767"/>
                  <a:pt x="0" y="1052195"/>
                </a:cubicBezTo>
                <a:cubicBezTo>
                  <a:pt x="-20874" y="805050"/>
                  <a:pt x="60761" y="703428"/>
                  <a:pt x="0" y="505054"/>
                </a:cubicBezTo>
                <a:cubicBezTo>
                  <a:pt x="-60761" y="306680"/>
                  <a:pt x="68" y="195501"/>
                  <a:pt x="0" y="0"/>
                </a:cubicBezTo>
                <a:close/>
              </a:path>
              <a:path w="8139218" h="1052195" stroke="0" extrusionOk="0">
                <a:moveTo>
                  <a:pt x="0" y="0"/>
                </a:moveTo>
                <a:cubicBezTo>
                  <a:pt x="119753" y="-52839"/>
                  <a:pt x="376671" y="20801"/>
                  <a:pt x="499981" y="0"/>
                </a:cubicBezTo>
                <a:cubicBezTo>
                  <a:pt x="623291" y="-20801"/>
                  <a:pt x="713641" y="16278"/>
                  <a:pt x="837177" y="0"/>
                </a:cubicBezTo>
                <a:cubicBezTo>
                  <a:pt x="960713" y="-16278"/>
                  <a:pt x="1181206" y="31417"/>
                  <a:pt x="1418549" y="0"/>
                </a:cubicBezTo>
                <a:cubicBezTo>
                  <a:pt x="1655892" y="-31417"/>
                  <a:pt x="1648405" y="5095"/>
                  <a:pt x="1755746" y="0"/>
                </a:cubicBezTo>
                <a:cubicBezTo>
                  <a:pt x="1863087" y="-5095"/>
                  <a:pt x="1990867" y="23459"/>
                  <a:pt x="2092942" y="0"/>
                </a:cubicBezTo>
                <a:cubicBezTo>
                  <a:pt x="2195017" y="-23459"/>
                  <a:pt x="2626347" y="16869"/>
                  <a:pt x="2837099" y="0"/>
                </a:cubicBezTo>
                <a:cubicBezTo>
                  <a:pt x="3047851" y="-16869"/>
                  <a:pt x="3128218" y="47480"/>
                  <a:pt x="3418472" y="0"/>
                </a:cubicBezTo>
                <a:cubicBezTo>
                  <a:pt x="3708726" y="-47480"/>
                  <a:pt x="3673555" y="10492"/>
                  <a:pt x="3918452" y="0"/>
                </a:cubicBezTo>
                <a:cubicBezTo>
                  <a:pt x="4163349" y="-10492"/>
                  <a:pt x="4263388" y="30470"/>
                  <a:pt x="4499825" y="0"/>
                </a:cubicBezTo>
                <a:cubicBezTo>
                  <a:pt x="4736262" y="-30470"/>
                  <a:pt x="4957044" y="7590"/>
                  <a:pt x="5081198" y="0"/>
                </a:cubicBezTo>
                <a:cubicBezTo>
                  <a:pt x="5205352" y="-7590"/>
                  <a:pt x="5437302" y="8106"/>
                  <a:pt x="5743962" y="0"/>
                </a:cubicBezTo>
                <a:cubicBezTo>
                  <a:pt x="6050622" y="-8106"/>
                  <a:pt x="6253085" y="23483"/>
                  <a:pt x="6406727" y="0"/>
                </a:cubicBezTo>
                <a:cubicBezTo>
                  <a:pt x="6560370" y="-23483"/>
                  <a:pt x="6716500" y="36854"/>
                  <a:pt x="6906708" y="0"/>
                </a:cubicBezTo>
                <a:cubicBezTo>
                  <a:pt x="7096916" y="-36854"/>
                  <a:pt x="7566860" y="46399"/>
                  <a:pt x="8139218" y="0"/>
                </a:cubicBezTo>
                <a:cubicBezTo>
                  <a:pt x="8189491" y="254193"/>
                  <a:pt x="8114659" y="275127"/>
                  <a:pt x="8139218" y="547141"/>
                </a:cubicBezTo>
                <a:cubicBezTo>
                  <a:pt x="8163777" y="819155"/>
                  <a:pt x="8109231" y="841688"/>
                  <a:pt x="8139218" y="1052195"/>
                </a:cubicBezTo>
                <a:cubicBezTo>
                  <a:pt x="7909831" y="1121943"/>
                  <a:pt x="7700381" y="1042959"/>
                  <a:pt x="7557845" y="1052195"/>
                </a:cubicBezTo>
                <a:cubicBezTo>
                  <a:pt x="7415309" y="1061431"/>
                  <a:pt x="7131834" y="1007097"/>
                  <a:pt x="6895080" y="1052195"/>
                </a:cubicBezTo>
                <a:cubicBezTo>
                  <a:pt x="6658326" y="1097293"/>
                  <a:pt x="6634773" y="1043700"/>
                  <a:pt x="6557884" y="1052195"/>
                </a:cubicBezTo>
                <a:cubicBezTo>
                  <a:pt x="6480995" y="1060690"/>
                  <a:pt x="6292282" y="1020781"/>
                  <a:pt x="6220688" y="1052195"/>
                </a:cubicBezTo>
                <a:cubicBezTo>
                  <a:pt x="6149094" y="1083609"/>
                  <a:pt x="5946735" y="1016407"/>
                  <a:pt x="5802100" y="1052195"/>
                </a:cubicBezTo>
                <a:cubicBezTo>
                  <a:pt x="5657465" y="1087983"/>
                  <a:pt x="5264553" y="965645"/>
                  <a:pt x="5057943" y="1052195"/>
                </a:cubicBezTo>
                <a:cubicBezTo>
                  <a:pt x="4851333" y="1138745"/>
                  <a:pt x="4618844" y="1011644"/>
                  <a:pt x="4476570" y="1052195"/>
                </a:cubicBezTo>
                <a:cubicBezTo>
                  <a:pt x="4334296" y="1092746"/>
                  <a:pt x="4226638" y="1006820"/>
                  <a:pt x="4057982" y="1052195"/>
                </a:cubicBezTo>
                <a:cubicBezTo>
                  <a:pt x="3889326" y="1097570"/>
                  <a:pt x="3654189" y="1031066"/>
                  <a:pt x="3313824" y="1052195"/>
                </a:cubicBezTo>
                <a:cubicBezTo>
                  <a:pt x="2973459" y="1073324"/>
                  <a:pt x="2934385" y="1018199"/>
                  <a:pt x="2651060" y="1052195"/>
                </a:cubicBezTo>
                <a:cubicBezTo>
                  <a:pt x="2367735" y="1086191"/>
                  <a:pt x="2298967" y="998505"/>
                  <a:pt x="1988295" y="1052195"/>
                </a:cubicBezTo>
                <a:cubicBezTo>
                  <a:pt x="1677623" y="1105885"/>
                  <a:pt x="1712280" y="1016717"/>
                  <a:pt x="1488314" y="1052195"/>
                </a:cubicBezTo>
                <a:cubicBezTo>
                  <a:pt x="1264348" y="1087673"/>
                  <a:pt x="1206248" y="1009480"/>
                  <a:pt x="1069726" y="1052195"/>
                </a:cubicBezTo>
                <a:cubicBezTo>
                  <a:pt x="933204" y="1094910"/>
                  <a:pt x="686051" y="1040692"/>
                  <a:pt x="569745" y="1052195"/>
                </a:cubicBezTo>
                <a:cubicBezTo>
                  <a:pt x="453439" y="1063698"/>
                  <a:pt x="169716" y="1046314"/>
                  <a:pt x="0" y="1052195"/>
                </a:cubicBezTo>
                <a:cubicBezTo>
                  <a:pt x="-41195" y="884955"/>
                  <a:pt x="61932" y="670850"/>
                  <a:pt x="0" y="515576"/>
                </a:cubicBezTo>
                <a:cubicBezTo>
                  <a:pt x="-61932" y="360302"/>
                  <a:pt x="48714" y="187577"/>
                  <a:pt x="0" y="0"/>
                </a:cubicBezTo>
                <a:close/>
              </a:path>
            </a:pathLst>
          </a:custGeom>
          <a:solidFill>
            <a:schemeClr val="accent4">
              <a:lumMod val="20000"/>
              <a:lumOff val="80000"/>
            </a:schemeClr>
          </a:solidFill>
          <a:ln w="6350">
            <a:solidFill>
              <a:schemeClr val="tx1"/>
            </a:solidFill>
            <a:extLst>
              <a:ext uri="{C807C97D-BFC1-408E-A445-0C87EB9F89A2}">
                <ask:lineSketchStyleProps xmlns:ask="http://schemas.microsoft.com/office/drawing/2018/sketchyshapes" sd="2692463655">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200" b="1" u="sng" dirty="0">
                <a:effectLst/>
                <a:ea typeface="Calibri" panose="020F0502020204030204" pitchFamily="34" charset="0"/>
                <a:cs typeface="Times New Roman" panose="02020603050405020304" pitchFamily="18" charset="0"/>
              </a:rPr>
              <a:t>Topic Summary: </a:t>
            </a:r>
          </a:p>
          <a:p>
            <a:pPr>
              <a:lnSpc>
                <a:spcPct val="107000"/>
              </a:lnSpc>
              <a:spcAft>
                <a:spcPts val="0"/>
              </a:spcAft>
            </a:pPr>
            <a:r>
              <a:rPr lang="en-GB" sz="1200" dirty="0">
                <a:ea typeface="Calibri" panose="020F0502020204030204" pitchFamily="34" charset="0"/>
                <a:cs typeface="Times New Roman" panose="02020603050405020304" pitchFamily="18" charset="0"/>
              </a:rPr>
              <a:t>You will be introduced to the biological, psychological and sociological theories associated with human lifespan development. You will explore the PIES development across someone’s lifespan. Examining the factors that affect growth and development such as the environment or genetic inheritance and consider the positive and negative influences on development. </a:t>
            </a:r>
            <a:endParaRPr lang="en-GB" sz="1200" b="1" u="sng"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042264A-DC87-40C1-B79C-651230BE901F}"/>
              </a:ext>
            </a:extLst>
          </p:cNvPr>
          <p:cNvSpPr/>
          <p:nvPr/>
        </p:nvSpPr>
        <p:spPr>
          <a:xfrm>
            <a:off x="8353848" y="535940"/>
            <a:ext cx="4114120" cy="1052195"/>
          </a:xfrm>
          <a:prstGeom prst="rect">
            <a:avLst/>
          </a:prstGeom>
          <a:solidFill>
            <a:srgbClr val="F5FFDD"/>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100" dirty="0">
                <a:effectLst/>
                <a:ea typeface="Calibri" panose="020F0502020204030204" pitchFamily="34" charset="0"/>
                <a:cs typeface="Times New Roman" panose="02020603050405020304" pitchFamily="18" charset="0"/>
              </a:rPr>
              <a:t>Learning Assessment: </a:t>
            </a:r>
          </a:p>
          <a:p>
            <a:pPr>
              <a:lnSpc>
                <a:spcPct val="107000"/>
              </a:lnSpc>
              <a:spcAft>
                <a:spcPts val="0"/>
              </a:spcAft>
            </a:pPr>
            <a:endParaRPr lang="en-GB" sz="1100" dirty="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ea typeface="Calibri" panose="020F0502020204030204" pitchFamily="34" charset="0"/>
                <a:cs typeface="Times New Roman" panose="02020603050405020304" pitchFamily="18" charset="0"/>
              </a:rPr>
              <a:t>A: Human growth and development through life stages.</a:t>
            </a:r>
          </a:p>
          <a:p>
            <a:pPr>
              <a:lnSpc>
                <a:spcPct val="107000"/>
              </a:lnSpc>
              <a:spcAft>
                <a:spcPts val="0"/>
              </a:spcAft>
            </a:pPr>
            <a:r>
              <a:rPr lang="en-GB" sz="1100" dirty="0">
                <a:effectLst/>
                <a:ea typeface="Calibri" panose="020F0502020204030204" pitchFamily="34" charset="0"/>
                <a:cs typeface="Times New Roman" panose="02020603050405020304" pitchFamily="18" charset="0"/>
              </a:rPr>
              <a:t>B. Factors affecting human growth and development.</a:t>
            </a:r>
          </a:p>
          <a:p>
            <a:pPr>
              <a:lnSpc>
                <a:spcPct val="107000"/>
              </a:lnSpc>
              <a:spcAft>
                <a:spcPts val="0"/>
              </a:spcAft>
            </a:pPr>
            <a:r>
              <a:rPr lang="en-GB" sz="1100" dirty="0">
                <a:ea typeface="Calibri" panose="020F0502020204030204" pitchFamily="34" charset="0"/>
                <a:cs typeface="Times New Roman" panose="02020603050405020304" pitchFamily="18" charset="0"/>
              </a:rPr>
              <a:t>C. Effects of ageing.</a:t>
            </a:r>
            <a:endParaRPr lang="en-GB" sz="11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B65DAEC-97B2-4FDD-9082-E814F4A66F1D}"/>
              </a:ext>
            </a:extLst>
          </p:cNvPr>
          <p:cNvSpPr/>
          <p:nvPr/>
        </p:nvSpPr>
        <p:spPr>
          <a:xfrm>
            <a:off x="284229" y="1738664"/>
            <a:ext cx="2648242" cy="5774429"/>
          </a:xfrm>
          <a:prstGeom prst="rect">
            <a:avLst/>
          </a:prstGeom>
          <a:solidFill>
            <a:srgbClr val="FDDDFF"/>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100" b="1" dirty="0">
                <a:highlight>
                  <a:srgbClr val="DDFCFF"/>
                </a:highlight>
                <a:ea typeface="Calibri" panose="020F0502020204030204" pitchFamily="34" charset="0"/>
                <a:cs typeface="Times New Roman" panose="02020603050405020304" pitchFamily="18" charset="0"/>
              </a:rPr>
              <a:t>Growth = </a:t>
            </a:r>
            <a:r>
              <a:rPr lang="en-GB" sz="1100" dirty="0">
                <a:highlight>
                  <a:srgbClr val="DDFCFF"/>
                </a:highlight>
                <a:ea typeface="Calibri" panose="020F0502020204030204" pitchFamily="34" charset="0"/>
                <a:cs typeface="Times New Roman" panose="02020603050405020304" pitchFamily="18" charset="0"/>
              </a:rPr>
              <a:t>an increase in some measured quantity e.g. height or weight</a:t>
            </a:r>
          </a:p>
          <a:p>
            <a:pPr>
              <a:lnSpc>
                <a:spcPct val="107000"/>
              </a:lnSpc>
              <a:spcAft>
                <a:spcPts val="0"/>
              </a:spcAft>
            </a:pPr>
            <a:endParaRPr lang="en-GB" sz="1100" b="1" dirty="0">
              <a:highlight>
                <a:srgbClr val="DDFCFF"/>
              </a:highlight>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highlight>
                  <a:srgbClr val="DDFCFF"/>
                </a:highlight>
                <a:ea typeface="Calibri" panose="020F0502020204030204" pitchFamily="34" charset="0"/>
                <a:cs typeface="Times New Roman" panose="02020603050405020304" pitchFamily="18" charset="0"/>
              </a:rPr>
              <a:t>Development = </a:t>
            </a:r>
            <a:r>
              <a:rPr lang="en-GB" sz="1100" dirty="0">
                <a:effectLst/>
                <a:highlight>
                  <a:srgbClr val="DDFCFF"/>
                </a:highlight>
                <a:ea typeface="Calibri" panose="020F0502020204030204" pitchFamily="34" charset="0"/>
                <a:cs typeface="Times New Roman" panose="02020603050405020304" pitchFamily="18" charset="0"/>
              </a:rPr>
              <a:t>complex changes such as </a:t>
            </a:r>
            <a:r>
              <a:rPr lang="en-GB" sz="1100" dirty="0">
                <a:highlight>
                  <a:srgbClr val="DDFCFF"/>
                </a:highlight>
                <a:ea typeface="Calibri" panose="020F0502020204030204" pitchFamily="34" charset="0"/>
                <a:cs typeface="Times New Roman" panose="02020603050405020304" pitchFamily="18" charset="0"/>
              </a:rPr>
              <a:t>an increase in skills, abilities and capabilities.</a:t>
            </a:r>
          </a:p>
          <a:p>
            <a:pPr>
              <a:lnSpc>
                <a:spcPct val="107000"/>
              </a:lnSpc>
              <a:spcAft>
                <a:spcPts val="0"/>
              </a:spcAft>
            </a:pPr>
            <a:endParaRPr lang="en-GB" sz="1100" dirty="0">
              <a:highlight>
                <a:srgbClr val="DDFCFF"/>
              </a:highlight>
              <a:ea typeface="Calibri" panose="020F0502020204030204" pitchFamily="34" charset="0"/>
              <a:cs typeface="Times New Roman" panose="02020603050405020304" pitchFamily="18" charset="0"/>
            </a:endParaRPr>
          </a:p>
          <a:p>
            <a:pPr>
              <a:lnSpc>
                <a:spcPct val="107000"/>
              </a:lnSpc>
              <a:spcAft>
                <a:spcPts val="0"/>
              </a:spcAft>
            </a:pPr>
            <a:r>
              <a:rPr lang="en-GB" sz="1100" b="1" u="sng" dirty="0">
                <a:effectLst/>
                <a:ea typeface="Calibri" panose="020F0502020204030204" pitchFamily="34" charset="0"/>
                <a:cs typeface="Times New Roman" panose="02020603050405020304" pitchFamily="18" charset="0"/>
              </a:rPr>
              <a:t>Physical Development </a:t>
            </a:r>
          </a:p>
          <a:p>
            <a:pPr>
              <a:lnSpc>
                <a:spcPct val="107000"/>
              </a:lnSpc>
              <a:spcAft>
                <a:spcPts val="0"/>
              </a:spcAft>
            </a:pPr>
            <a:endParaRPr lang="en-GB" sz="1100" b="1" u="sng" dirty="0">
              <a:effectLst/>
              <a:ea typeface="Calibri" panose="020F0502020204030204" pitchFamily="34" charset="0"/>
              <a:cs typeface="Times New Roman" panose="02020603050405020304" pitchFamily="18" charset="0"/>
            </a:endParaRPr>
          </a:p>
          <a:p>
            <a:r>
              <a:rPr lang="en-GB" sz="1100" dirty="0"/>
              <a:t>Infancy (0-2) – development of gross and fine motor skills. Milestones are: sitting, standing, cruising, walking.</a:t>
            </a:r>
          </a:p>
          <a:p>
            <a:r>
              <a:rPr lang="en-GB" sz="1100" dirty="0"/>
              <a:t> </a:t>
            </a:r>
          </a:p>
          <a:p>
            <a:r>
              <a:rPr lang="en-GB" sz="1100" dirty="0"/>
              <a:t>Early childhood (3-8) – further develops motor skills, e.g. gross (running, hopping, skipping) and fine (turning pages, joined up writing)</a:t>
            </a:r>
          </a:p>
          <a:p>
            <a:endParaRPr lang="en-GB" sz="1100" dirty="0"/>
          </a:p>
          <a:p>
            <a:r>
              <a:rPr lang="en-GB" sz="1100" dirty="0"/>
              <a:t>Adolescence (9-18) – primary and secondary sexual characteristics. Role of hormones in sexual maturity.</a:t>
            </a:r>
          </a:p>
          <a:p>
            <a:r>
              <a:rPr lang="en-GB" sz="1100" dirty="0"/>
              <a:t> </a:t>
            </a:r>
          </a:p>
          <a:p>
            <a:r>
              <a:rPr lang="en-GB" sz="1100" dirty="0"/>
              <a:t>Early adulthood (19-45) – physical maturity. Pregnancy and lactation occur. Perimenopause.</a:t>
            </a:r>
          </a:p>
          <a:p>
            <a:r>
              <a:rPr lang="en-GB" sz="1100" dirty="0"/>
              <a:t> </a:t>
            </a:r>
          </a:p>
          <a:p>
            <a:r>
              <a:rPr lang="en-GB" sz="1100" dirty="0"/>
              <a:t>Middle adulthood (46-65) – female enters menopause. Effects of ageing.</a:t>
            </a:r>
          </a:p>
          <a:p>
            <a:r>
              <a:rPr lang="en-GB" sz="1100" dirty="0"/>
              <a:t> </a:t>
            </a:r>
          </a:p>
          <a:p>
            <a:r>
              <a:rPr lang="en-GB" sz="1100" dirty="0"/>
              <a:t>Later adulthood (65+) – health and intellectual abilities can deteriorate</a:t>
            </a:r>
            <a:r>
              <a:rPr lang="en-GB" dirty="0"/>
              <a:t>. </a:t>
            </a:r>
            <a:endParaRPr lang="en-GB" sz="800" dirty="0">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B033AA9-7CF7-4ABE-BEA8-FD76B56D5B1F}"/>
              </a:ext>
            </a:extLst>
          </p:cNvPr>
          <p:cNvSpPr/>
          <p:nvPr/>
        </p:nvSpPr>
        <p:spPr>
          <a:xfrm>
            <a:off x="3114043" y="1758788"/>
            <a:ext cx="2648242" cy="6435643"/>
          </a:xfrm>
          <a:prstGeom prst="rect">
            <a:avLst/>
          </a:prstGeom>
          <a:solidFill>
            <a:srgbClr val="DDFCFF"/>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100" b="1" u="sng" dirty="0"/>
              <a:t>Intellectual Development</a:t>
            </a:r>
          </a:p>
          <a:p>
            <a:pPr>
              <a:lnSpc>
                <a:spcPct val="107000"/>
              </a:lnSpc>
              <a:spcAft>
                <a:spcPts val="0"/>
              </a:spcAft>
            </a:pPr>
            <a:r>
              <a:rPr lang="en-GB" sz="1100" b="1" dirty="0"/>
              <a:t>Infancy and early childhood </a:t>
            </a:r>
            <a:r>
              <a:rPr lang="en-GB" sz="1100" dirty="0"/>
              <a:t>– rapid growth in intellectual and language skills. </a:t>
            </a:r>
          </a:p>
          <a:p>
            <a:pPr>
              <a:lnSpc>
                <a:spcPct val="107000"/>
              </a:lnSpc>
              <a:spcAft>
                <a:spcPts val="0"/>
              </a:spcAft>
            </a:pPr>
            <a:r>
              <a:rPr lang="en-GB" sz="1100" dirty="0">
                <a:highlight>
                  <a:srgbClr val="FBFED4"/>
                </a:highlight>
              </a:rPr>
              <a:t> </a:t>
            </a:r>
          </a:p>
          <a:p>
            <a:pPr>
              <a:lnSpc>
                <a:spcPct val="107000"/>
              </a:lnSpc>
              <a:spcAft>
                <a:spcPts val="0"/>
              </a:spcAft>
            </a:pPr>
            <a:r>
              <a:rPr lang="en-GB" sz="1100" dirty="0">
                <a:highlight>
                  <a:srgbClr val="FBFED4"/>
                </a:highlight>
              </a:rPr>
              <a:t>Piaget (logic and reasoning) – stages of cognitive development, schemas, test of conservation, egocentrism.</a:t>
            </a:r>
          </a:p>
          <a:p>
            <a:pPr>
              <a:lnSpc>
                <a:spcPct val="107000"/>
              </a:lnSpc>
              <a:spcAft>
                <a:spcPts val="0"/>
              </a:spcAft>
            </a:pPr>
            <a:endParaRPr lang="en-GB" sz="1100" dirty="0">
              <a:highlight>
                <a:srgbClr val="FBFED4"/>
              </a:highlight>
            </a:endParaRPr>
          </a:p>
          <a:p>
            <a:pPr>
              <a:lnSpc>
                <a:spcPct val="107000"/>
              </a:lnSpc>
              <a:spcAft>
                <a:spcPts val="0"/>
              </a:spcAft>
            </a:pPr>
            <a:r>
              <a:rPr lang="en-GB" sz="1100" dirty="0">
                <a:highlight>
                  <a:srgbClr val="FBFED4"/>
                </a:highlight>
              </a:rPr>
              <a:t>Chomsky – Language Acquisition Device (LAD).</a:t>
            </a:r>
          </a:p>
          <a:p>
            <a:pPr>
              <a:lnSpc>
                <a:spcPct val="107000"/>
              </a:lnSpc>
              <a:spcAft>
                <a:spcPts val="0"/>
              </a:spcAft>
            </a:pPr>
            <a:endParaRPr lang="en-GB" sz="1100" dirty="0"/>
          </a:p>
          <a:p>
            <a:pPr>
              <a:lnSpc>
                <a:spcPct val="107000"/>
              </a:lnSpc>
              <a:spcAft>
                <a:spcPts val="0"/>
              </a:spcAft>
            </a:pPr>
            <a:r>
              <a:rPr lang="en-GB" sz="1100" b="1" dirty="0"/>
              <a:t>Early adulthood </a:t>
            </a:r>
            <a:r>
              <a:rPr lang="en-GB" sz="1100" dirty="0"/>
              <a:t>– thinking becomes realistic and pragmatic, with expert knowledge about practical aspects of life that permits judgement about important matters.</a:t>
            </a:r>
          </a:p>
          <a:p>
            <a:pPr>
              <a:lnSpc>
                <a:spcPct val="107000"/>
              </a:lnSpc>
              <a:spcAft>
                <a:spcPts val="0"/>
              </a:spcAft>
            </a:pPr>
            <a:r>
              <a:rPr lang="en-GB" sz="1100" dirty="0"/>
              <a:t> </a:t>
            </a:r>
          </a:p>
          <a:p>
            <a:pPr>
              <a:lnSpc>
                <a:spcPct val="107000"/>
              </a:lnSpc>
              <a:spcAft>
                <a:spcPts val="0"/>
              </a:spcAft>
            </a:pPr>
            <a:r>
              <a:rPr lang="en-GB" sz="1100" b="1" dirty="0"/>
              <a:t>Later adulthood – </a:t>
            </a:r>
            <a:r>
              <a:rPr lang="en-GB" sz="1100" dirty="0"/>
              <a:t>memory loss.</a:t>
            </a:r>
          </a:p>
          <a:p>
            <a:pPr>
              <a:lnSpc>
                <a:spcPct val="107000"/>
              </a:lnSpc>
              <a:spcAft>
                <a:spcPts val="0"/>
              </a:spcAft>
            </a:pPr>
            <a:endParaRPr lang="en-GB" sz="11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u="sng" dirty="0"/>
              <a:t>Emotional Development</a:t>
            </a:r>
          </a:p>
          <a:p>
            <a:pPr>
              <a:lnSpc>
                <a:spcPct val="107000"/>
              </a:lnSpc>
              <a:spcAft>
                <a:spcPts val="0"/>
              </a:spcAft>
            </a:pPr>
            <a:endParaRPr lang="en-GB" sz="1100" b="1" u="sng" dirty="0"/>
          </a:p>
          <a:p>
            <a:pPr>
              <a:lnSpc>
                <a:spcPct val="107000"/>
              </a:lnSpc>
              <a:spcAft>
                <a:spcPts val="0"/>
              </a:spcAft>
            </a:pPr>
            <a:r>
              <a:rPr lang="en-GB" sz="1100" b="1" dirty="0"/>
              <a:t>Infancy and early childhood </a:t>
            </a:r>
            <a:r>
              <a:rPr lang="en-GB" sz="1100" dirty="0"/>
              <a:t>– attachment to care-giver.</a:t>
            </a:r>
          </a:p>
          <a:p>
            <a:pPr>
              <a:lnSpc>
                <a:spcPct val="107000"/>
              </a:lnSpc>
              <a:spcAft>
                <a:spcPts val="0"/>
              </a:spcAft>
            </a:pPr>
            <a:r>
              <a:rPr lang="en-GB" sz="1100" dirty="0">
                <a:highlight>
                  <a:srgbClr val="FBFED4"/>
                </a:highlight>
              </a:rPr>
              <a:t> </a:t>
            </a:r>
          </a:p>
          <a:p>
            <a:pPr>
              <a:lnSpc>
                <a:spcPct val="107000"/>
              </a:lnSpc>
              <a:spcAft>
                <a:spcPts val="0"/>
              </a:spcAft>
            </a:pPr>
            <a:r>
              <a:rPr lang="en-GB" sz="1100" dirty="0">
                <a:highlight>
                  <a:srgbClr val="FBFED4"/>
                </a:highlight>
              </a:rPr>
              <a:t>Theories – Bowlby (1958) and Ainsworth (1978)</a:t>
            </a:r>
          </a:p>
          <a:p>
            <a:pPr>
              <a:lnSpc>
                <a:spcPct val="107000"/>
              </a:lnSpc>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i="1" dirty="0"/>
              <a:t>Self-concept – Knowledge of who we are.</a:t>
            </a:r>
          </a:p>
          <a:p>
            <a:pPr>
              <a:lnSpc>
                <a:spcPct val="107000"/>
              </a:lnSpc>
              <a:spcAft>
                <a:spcPts val="0"/>
              </a:spcAft>
            </a:pPr>
            <a:r>
              <a:rPr lang="en-GB" sz="1100" b="1" i="1" dirty="0"/>
              <a:t> </a:t>
            </a:r>
          </a:p>
          <a:p>
            <a:pPr>
              <a:lnSpc>
                <a:spcPct val="107000"/>
              </a:lnSpc>
              <a:spcAft>
                <a:spcPts val="0"/>
              </a:spcAft>
            </a:pPr>
            <a:r>
              <a:rPr lang="en-GB" sz="1100" b="1" i="1" dirty="0"/>
              <a:t>Self-esteem – how confident a person feels about themselves.</a:t>
            </a:r>
          </a:p>
          <a:p>
            <a:pPr>
              <a:lnSpc>
                <a:spcPct val="107000"/>
              </a:lnSpc>
              <a:spcAft>
                <a:spcPts val="0"/>
              </a:spcAft>
            </a:pPr>
            <a:r>
              <a:rPr lang="en-GB" sz="1100" b="1" i="1" dirty="0"/>
              <a:t> </a:t>
            </a:r>
          </a:p>
          <a:p>
            <a:pPr>
              <a:lnSpc>
                <a:spcPct val="107000"/>
              </a:lnSpc>
              <a:spcAft>
                <a:spcPts val="0"/>
              </a:spcAft>
            </a:pPr>
            <a:r>
              <a:rPr lang="en-GB" sz="1100" b="1" i="1" dirty="0"/>
              <a:t>Self-image – how you see yourself. </a:t>
            </a:r>
            <a:endParaRPr lang="en-GB" sz="11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9B3E183-C5D8-44A1-8993-5D02E51274B2}"/>
              </a:ext>
            </a:extLst>
          </p:cNvPr>
          <p:cNvSpPr/>
          <p:nvPr/>
        </p:nvSpPr>
        <p:spPr>
          <a:xfrm>
            <a:off x="5943857" y="1758788"/>
            <a:ext cx="3458052" cy="1832687"/>
          </a:xfrm>
          <a:prstGeom prst="rect">
            <a:avLst/>
          </a:prstGeom>
          <a:solidFill>
            <a:schemeClr val="accent2">
              <a:lumMod val="20000"/>
              <a:lumOff val="80000"/>
            </a:schemeClr>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b="1" dirty="0"/>
              <a:t>Nature/Nurture Debate</a:t>
            </a:r>
            <a:endParaRPr lang="en-GB" sz="1100" dirty="0"/>
          </a:p>
          <a:p>
            <a:r>
              <a:rPr lang="en-GB" sz="1100" dirty="0"/>
              <a:t>Development is a result of genetic or inherited factors - </a:t>
            </a:r>
            <a:r>
              <a:rPr lang="en-GB" sz="1100" b="1" dirty="0">
                <a:highlight>
                  <a:srgbClr val="FBFED4"/>
                </a:highlight>
              </a:rPr>
              <a:t>Gesell’s maturation theory</a:t>
            </a:r>
            <a:endParaRPr lang="en-GB" sz="1100" b="1" dirty="0">
              <a:highlight>
                <a:srgbClr val="FBFED4"/>
              </a:highlight>
              <a:cs typeface="Calibri"/>
            </a:endParaRPr>
          </a:p>
          <a:p>
            <a:endParaRPr lang="en-GB" sz="1100" dirty="0"/>
          </a:p>
          <a:p>
            <a:r>
              <a:rPr lang="en-GB" sz="1100" dirty="0"/>
              <a:t>Development is a result of environmental factors – </a:t>
            </a:r>
            <a:r>
              <a:rPr lang="en-GB" sz="1100" b="1" dirty="0">
                <a:highlight>
                  <a:srgbClr val="FBFED4"/>
                </a:highlight>
              </a:rPr>
              <a:t>Bandura’s social learning theory.</a:t>
            </a:r>
            <a:endParaRPr lang="en-GB" sz="1100" b="1" dirty="0">
              <a:highlight>
                <a:srgbClr val="FBFED4"/>
              </a:highlight>
              <a:cs typeface="Calibri"/>
            </a:endParaRPr>
          </a:p>
          <a:p>
            <a:endParaRPr lang="en-GB" sz="1100" b="1" dirty="0"/>
          </a:p>
          <a:p>
            <a:r>
              <a:rPr lang="en-GB" sz="1100" dirty="0"/>
              <a:t>Both factors play a part – </a:t>
            </a:r>
            <a:r>
              <a:rPr lang="en-GB" sz="1100" b="1" dirty="0">
                <a:highlight>
                  <a:srgbClr val="FBFED4"/>
                </a:highlight>
              </a:rPr>
              <a:t>stress-diathesis model.</a:t>
            </a:r>
            <a:endParaRPr lang="en-GB" sz="800" b="1" dirty="0">
              <a:effectLst/>
              <a:highlight>
                <a:srgbClr val="FBFED4"/>
              </a:highligh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A97802A-84D9-4EE5-BB3D-30EB82A0C4CB}"/>
              </a:ext>
            </a:extLst>
          </p:cNvPr>
          <p:cNvSpPr/>
          <p:nvPr/>
        </p:nvSpPr>
        <p:spPr>
          <a:xfrm>
            <a:off x="9583481" y="1758788"/>
            <a:ext cx="2933890" cy="1832687"/>
          </a:xfrm>
          <a:prstGeom prst="rect">
            <a:avLst/>
          </a:prstGeom>
          <a:solidFill>
            <a:srgbClr val="FBFED4"/>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b="1" dirty="0"/>
              <a:t>Social Factors</a:t>
            </a:r>
            <a:endParaRPr lang="en-GB" sz="1100" dirty="0"/>
          </a:p>
          <a:p>
            <a:r>
              <a:rPr lang="en-GB" sz="1100" b="1" dirty="0"/>
              <a:t>Family dysfunction </a:t>
            </a:r>
            <a:r>
              <a:rPr lang="en-GB" sz="1100" dirty="0"/>
              <a:t>– parental divorce or separation, sibling rivalry, parenting style.</a:t>
            </a:r>
          </a:p>
          <a:p>
            <a:r>
              <a:rPr lang="en-GB" sz="1100" dirty="0"/>
              <a:t> </a:t>
            </a:r>
          </a:p>
          <a:p>
            <a:r>
              <a:rPr lang="en-GB" sz="1100" b="1" dirty="0"/>
              <a:t>Bullying</a:t>
            </a:r>
            <a:r>
              <a:rPr lang="en-GB" sz="1100" dirty="0"/>
              <a:t> – effects of bullying on self-esteem, self-harm, suicide.</a:t>
            </a:r>
          </a:p>
          <a:p>
            <a:r>
              <a:rPr lang="en-GB" sz="1100" dirty="0"/>
              <a:t> </a:t>
            </a:r>
          </a:p>
          <a:p>
            <a:r>
              <a:rPr lang="en-GB" sz="1100" b="1" dirty="0"/>
              <a:t>Effects of culture, religion and belief </a:t>
            </a:r>
            <a:r>
              <a:rPr lang="en-GB" sz="1100" dirty="0"/>
              <a:t>– beliefs may prevent medical intervention, dietary restrictions.</a:t>
            </a:r>
            <a:endParaRPr lang="en-GB" sz="800" dirty="0">
              <a:effectLst/>
              <a:ea typeface="Calibri" panose="020F0502020204030204" pitchFamily="34" charset="0"/>
              <a:cs typeface="Times New Roman" panose="02020603050405020304" pitchFamily="18" charset="0"/>
            </a:endParaRPr>
          </a:p>
        </p:txBody>
      </p:sp>
      <p:pic>
        <p:nvPicPr>
          <p:cNvPr id="1026" name="Picture 2" descr="its baby shower clip art">
            <a:extLst>
              <a:ext uri="{FF2B5EF4-FFF2-40B4-BE49-F238E27FC236}">
                <a16:creationId xmlns:a16="http://schemas.microsoft.com/office/drawing/2014/main" id="{C55D515D-47A5-4F33-83CA-83489DB73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488" y="3867399"/>
            <a:ext cx="286420" cy="3458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A15FDE1-6B9F-46BA-9407-CC0A6DA750A3}"/>
              </a:ext>
            </a:extLst>
          </p:cNvPr>
          <p:cNvPicPr>
            <a:picLocks noChangeAspect="1"/>
          </p:cNvPicPr>
          <p:nvPr/>
        </p:nvPicPr>
        <p:blipFill rotWithShape="1">
          <a:blip r:embed="rId3"/>
          <a:srcRect l="1" r="5447" b="6753"/>
          <a:stretch/>
        </p:blipFill>
        <p:spPr>
          <a:xfrm>
            <a:off x="966128" y="4679412"/>
            <a:ext cx="313007" cy="333375"/>
          </a:xfrm>
          <a:prstGeom prst="rect">
            <a:avLst/>
          </a:prstGeom>
        </p:spPr>
      </p:pic>
      <p:pic>
        <p:nvPicPr>
          <p:cNvPr id="1028" name="Picture 4" descr="Teenagers Talking Clipart #1 | Clipart Panda - Free Clipart Images">
            <a:extLst>
              <a:ext uri="{FF2B5EF4-FFF2-40B4-BE49-F238E27FC236}">
                <a16:creationId xmlns:a16="http://schemas.microsoft.com/office/drawing/2014/main" id="{33BB3883-3DA0-497B-8E00-ED7629F4B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698" y="5398599"/>
            <a:ext cx="254376" cy="2620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1CE553-4B0D-4E45-B5F2-022C7D3801A6}"/>
              </a:ext>
            </a:extLst>
          </p:cNvPr>
          <p:cNvPicPr>
            <a:picLocks noChangeAspect="1"/>
          </p:cNvPicPr>
          <p:nvPr/>
        </p:nvPicPr>
        <p:blipFill rotWithShape="1">
          <a:blip r:embed="rId5"/>
          <a:srcRect l="13303" t="11260" r="15799" b="5068"/>
          <a:stretch/>
        </p:blipFill>
        <p:spPr>
          <a:xfrm>
            <a:off x="1322502" y="6042928"/>
            <a:ext cx="309322" cy="314325"/>
          </a:xfrm>
          <a:prstGeom prst="rect">
            <a:avLst/>
          </a:prstGeom>
        </p:spPr>
      </p:pic>
      <p:pic>
        <p:nvPicPr>
          <p:cNvPr id="11" name="Picture 10">
            <a:extLst>
              <a:ext uri="{FF2B5EF4-FFF2-40B4-BE49-F238E27FC236}">
                <a16:creationId xmlns:a16="http://schemas.microsoft.com/office/drawing/2014/main" id="{31BA2AED-7AF9-464F-BA31-E05C89317FC9}"/>
              </a:ext>
            </a:extLst>
          </p:cNvPr>
          <p:cNvPicPr>
            <a:picLocks noChangeAspect="1"/>
          </p:cNvPicPr>
          <p:nvPr/>
        </p:nvPicPr>
        <p:blipFill>
          <a:blip r:embed="rId6"/>
          <a:stretch>
            <a:fillRect/>
          </a:stretch>
        </p:blipFill>
        <p:spPr>
          <a:xfrm>
            <a:off x="2107502" y="6592049"/>
            <a:ext cx="262812" cy="254003"/>
          </a:xfrm>
          <a:prstGeom prst="rect">
            <a:avLst/>
          </a:prstGeom>
        </p:spPr>
      </p:pic>
      <p:pic>
        <p:nvPicPr>
          <p:cNvPr id="12" name="Picture 11">
            <a:extLst>
              <a:ext uri="{FF2B5EF4-FFF2-40B4-BE49-F238E27FC236}">
                <a16:creationId xmlns:a16="http://schemas.microsoft.com/office/drawing/2014/main" id="{F2E42B8A-D89F-4521-B120-C3CBD295A826}"/>
              </a:ext>
            </a:extLst>
          </p:cNvPr>
          <p:cNvPicPr>
            <a:picLocks noChangeAspect="1"/>
          </p:cNvPicPr>
          <p:nvPr/>
        </p:nvPicPr>
        <p:blipFill>
          <a:blip r:embed="rId7"/>
          <a:stretch>
            <a:fillRect/>
          </a:stretch>
        </p:blipFill>
        <p:spPr>
          <a:xfrm>
            <a:off x="2483485" y="6940856"/>
            <a:ext cx="264958" cy="315844"/>
          </a:xfrm>
          <a:prstGeom prst="rect">
            <a:avLst/>
          </a:prstGeom>
        </p:spPr>
      </p:pic>
      <p:sp>
        <p:nvSpPr>
          <p:cNvPr id="17" name="Rectangle 16">
            <a:extLst>
              <a:ext uri="{FF2B5EF4-FFF2-40B4-BE49-F238E27FC236}">
                <a16:creationId xmlns:a16="http://schemas.microsoft.com/office/drawing/2014/main" id="{DEE6491E-5039-47D8-A1EB-4C41FA7B31DB}"/>
              </a:ext>
            </a:extLst>
          </p:cNvPr>
          <p:cNvSpPr/>
          <p:nvPr/>
        </p:nvSpPr>
        <p:spPr>
          <a:xfrm>
            <a:off x="244069" y="7883056"/>
            <a:ext cx="5518216" cy="1461653"/>
          </a:xfrm>
          <a:prstGeom prst="rect">
            <a:avLst/>
          </a:prstGeom>
          <a:solidFill>
            <a:schemeClr val="accent2">
              <a:lumMod val="20000"/>
              <a:lumOff val="80000"/>
            </a:schemeClr>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100" b="1" u="sng" dirty="0"/>
              <a:t>Social Development</a:t>
            </a:r>
          </a:p>
          <a:p>
            <a:pPr>
              <a:lnSpc>
                <a:spcPct val="107000"/>
              </a:lnSpc>
              <a:spcAft>
                <a:spcPts val="0"/>
              </a:spcAft>
            </a:pPr>
            <a:endParaRPr lang="en-GB" sz="1100" b="1" u="sng" dirty="0"/>
          </a:p>
          <a:p>
            <a:pPr>
              <a:lnSpc>
                <a:spcPct val="107000"/>
              </a:lnSpc>
              <a:spcAft>
                <a:spcPts val="0"/>
              </a:spcAft>
            </a:pPr>
            <a:r>
              <a:rPr lang="en-GB" sz="1100" dirty="0"/>
              <a:t>Stages of play – solo, parallel, simple cooperative, complex co-operative.</a:t>
            </a:r>
          </a:p>
          <a:p>
            <a:pPr>
              <a:lnSpc>
                <a:spcPct val="107000"/>
              </a:lnSpc>
              <a:spcAft>
                <a:spcPts val="0"/>
              </a:spcAft>
            </a:pPr>
            <a:r>
              <a:rPr lang="en-GB" sz="1100" dirty="0"/>
              <a:t>Importance of friendships – social benefits. Effects of peer pressure.</a:t>
            </a:r>
          </a:p>
          <a:p>
            <a:pPr>
              <a:lnSpc>
                <a:spcPct val="107000"/>
              </a:lnSpc>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t>Development of relationships with others.</a:t>
            </a:r>
          </a:p>
          <a:p>
            <a:pPr>
              <a:lnSpc>
                <a:spcPct val="107000"/>
              </a:lnSpc>
              <a:spcAft>
                <a:spcPts val="0"/>
              </a:spcAft>
            </a:pPr>
            <a:r>
              <a:rPr lang="en-GB" sz="1100" dirty="0"/>
              <a:t>Development of independence -peer influence in adolescence, starting employment, leaving home, starting a family.</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3C5891B6-6649-4FE6-8721-F9481416EC46}"/>
              </a:ext>
            </a:extLst>
          </p:cNvPr>
          <p:cNvSpPr/>
          <p:nvPr/>
        </p:nvSpPr>
        <p:spPr>
          <a:xfrm>
            <a:off x="5943857" y="3698109"/>
            <a:ext cx="3438938" cy="1832687"/>
          </a:xfrm>
          <a:prstGeom prst="rect">
            <a:avLst/>
          </a:prstGeom>
          <a:solidFill>
            <a:schemeClr val="accent4">
              <a:lumMod val="20000"/>
              <a:lumOff val="80000"/>
            </a:schemeClr>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100" b="1" u="sng" dirty="0"/>
              <a:t>Genetic Factors</a:t>
            </a:r>
          </a:p>
          <a:p>
            <a:pPr>
              <a:lnSpc>
                <a:spcPct val="107000"/>
              </a:lnSpc>
              <a:spcAft>
                <a:spcPts val="0"/>
              </a:spcAft>
            </a:pPr>
            <a:endParaRPr lang="en-GB" sz="1050" b="1" u="sng" dirty="0"/>
          </a:p>
          <a:p>
            <a:pPr>
              <a:lnSpc>
                <a:spcPct val="107000"/>
              </a:lnSpc>
              <a:spcAft>
                <a:spcPts val="0"/>
              </a:spcAft>
            </a:pPr>
            <a:r>
              <a:rPr lang="en-GB" sz="1100" b="1" dirty="0"/>
              <a:t>Genetic predispositions to particular conditions </a:t>
            </a:r>
            <a:r>
              <a:rPr lang="en-GB" sz="1100" dirty="0"/>
              <a:t>–e.g. cystic fibrosis, phenylketonuria (PKU), Huntington’s disease etc. </a:t>
            </a:r>
            <a:endParaRPr lang="en-GB" sz="1050" dirty="0"/>
          </a:p>
          <a:p>
            <a:pPr>
              <a:lnSpc>
                <a:spcPct val="107000"/>
              </a:lnSpc>
              <a:spcAft>
                <a:spcPts val="0"/>
              </a:spcAft>
            </a:pPr>
            <a:r>
              <a:rPr lang="en-GB" sz="1100" dirty="0"/>
              <a:t> </a:t>
            </a:r>
            <a:endParaRPr lang="en-GB" sz="1050" dirty="0"/>
          </a:p>
          <a:p>
            <a:pPr>
              <a:lnSpc>
                <a:spcPct val="107000"/>
              </a:lnSpc>
              <a:spcAft>
                <a:spcPts val="0"/>
              </a:spcAft>
            </a:pPr>
            <a:r>
              <a:rPr lang="en-GB" sz="1100" b="1" dirty="0"/>
              <a:t>Biological factors </a:t>
            </a:r>
            <a:r>
              <a:rPr lang="en-GB" sz="1100" dirty="0"/>
              <a:t>– foetal alcohol syndrome, maternal infections, lifestyle/diet during pregnancy, congenital defects.</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F604A83C-36D7-4700-872A-7A1B4A3F19BD}"/>
              </a:ext>
            </a:extLst>
          </p:cNvPr>
          <p:cNvSpPr/>
          <p:nvPr/>
        </p:nvSpPr>
        <p:spPr>
          <a:xfrm>
            <a:off x="5962970" y="5656471"/>
            <a:ext cx="3438937" cy="2345974"/>
          </a:xfrm>
          <a:prstGeom prst="rect">
            <a:avLst/>
          </a:prstGeom>
          <a:solidFill>
            <a:srgbClr val="DECEFE"/>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b="1" dirty="0"/>
              <a:t>Environmental Factors</a:t>
            </a:r>
          </a:p>
          <a:p>
            <a:endParaRPr lang="en-GB" sz="1100" dirty="0"/>
          </a:p>
          <a:p>
            <a:r>
              <a:rPr lang="en-GB" sz="1100" b="1" dirty="0"/>
              <a:t>Air pollution </a:t>
            </a:r>
            <a:r>
              <a:rPr lang="en-GB" sz="1100" dirty="0"/>
              <a:t>– respiratory disorders, cardiovascular problems, allergies.</a:t>
            </a:r>
          </a:p>
          <a:p>
            <a:r>
              <a:rPr lang="en-GB" sz="1100" dirty="0"/>
              <a:t> </a:t>
            </a:r>
          </a:p>
          <a:p>
            <a:r>
              <a:rPr lang="en-GB" sz="1100" b="1" dirty="0"/>
              <a:t>Poor housing conditions </a:t>
            </a:r>
            <a:r>
              <a:rPr lang="en-GB" sz="1100" dirty="0"/>
              <a:t>– respiratory disorders, cardiovascular problems, hypothermia, anxiety and depression.</a:t>
            </a:r>
          </a:p>
          <a:p>
            <a:r>
              <a:rPr lang="en-GB" sz="1100" dirty="0"/>
              <a:t> </a:t>
            </a:r>
          </a:p>
          <a:p>
            <a:r>
              <a:rPr lang="en-GB" sz="1100" b="1" dirty="0"/>
              <a:t>Access to health and social care services </a:t>
            </a:r>
            <a:r>
              <a:rPr lang="en-GB" sz="1100" dirty="0"/>
              <a:t>– availability of transport, opening hours of services, ability to understand the needs and requirements of particular services.</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E5924428-D51E-4BAF-A7D2-BFFDF7777497}"/>
              </a:ext>
            </a:extLst>
          </p:cNvPr>
          <p:cNvSpPr/>
          <p:nvPr/>
        </p:nvSpPr>
        <p:spPr>
          <a:xfrm>
            <a:off x="9602591" y="3671526"/>
            <a:ext cx="2933889" cy="2849182"/>
          </a:xfrm>
          <a:prstGeom prst="rect">
            <a:avLst/>
          </a:prstGeom>
          <a:solidFill>
            <a:srgbClr val="FFEFFF"/>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b="1" dirty="0"/>
              <a:t>Economic Factors </a:t>
            </a:r>
            <a:endParaRPr lang="en-GB" sz="1100" dirty="0"/>
          </a:p>
          <a:p>
            <a:r>
              <a:rPr lang="en-GB" sz="1100" b="1" dirty="0"/>
              <a:t>Income and expenditure </a:t>
            </a:r>
            <a:r>
              <a:rPr lang="en-GB" sz="1100" dirty="0"/>
              <a:t>e.g. lack of income = lack of affordable resources</a:t>
            </a:r>
          </a:p>
          <a:p>
            <a:r>
              <a:rPr lang="en-GB" sz="1100" dirty="0"/>
              <a:t> </a:t>
            </a:r>
          </a:p>
          <a:p>
            <a:r>
              <a:rPr lang="en-GB" sz="1100" b="1" dirty="0"/>
              <a:t>Employment status </a:t>
            </a:r>
            <a:r>
              <a:rPr lang="en-GB" sz="1100" dirty="0"/>
              <a:t>– jobs depending on demand, availability etc. Has an impact on someone's wellbeing. </a:t>
            </a:r>
          </a:p>
          <a:p>
            <a:r>
              <a:rPr lang="en-GB" sz="1100" dirty="0"/>
              <a:t> </a:t>
            </a:r>
          </a:p>
          <a:p>
            <a:r>
              <a:rPr lang="en-GB" sz="1100" b="1" dirty="0"/>
              <a:t>Education </a:t>
            </a:r>
            <a:r>
              <a:rPr lang="en-GB" sz="1100" dirty="0"/>
              <a:t>– poorer children are disadvantages compared to their wealthier peers. </a:t>
            </a:r>
          </a:p>
          <a:p>
            <a:r>
              <a:rPr lang="en-GB" sz="1100" dirty="0"/>
              <a:t> </a:t>
            </a:r>
          </a:p>
          <a:p>
            <a:r>
              <a:rPr lang="en-GB" sz="1100" b="1" dirty="0"/>
              <a:t>Lifestyle </a:t>
            </a:r>
            <a:r>
              <a:rPr lang="en-GB" sz="1100" dirty="0"/>
              <a:t>– choices made on how we spend our time can significantly impact someone’s life. E.g. smoking can lead to health conditions, financial difficulty etc. </a:t>
            </a:r>
            <a:endParaRPr lang="en-GB" sz="400" dirty="0">
              <a:effectLst/>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220134CF-A7E3-4AEC-B880-E79B33FDFBA9}"/>
              </a:ext>
            </a:extLst>
          </p:cNvPr>
          <p:cNvSpPr/>
          <p:nvPr/>
        </p:nvSpPr>
        <p:spPr>
          <a:xfrm>
            <a:off x="5962970" y="8129049"/>
            <a:ext cx="5708880" cy="1129530"/>
          </a:xfrm>
          <a:prstGeom prst="rect">
            <a:avLst/>
          </a:prstGeom>
          <a:solidFill>
            <a:srgbClr val="FFEFFF"/>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b="1" dirty="0"/>
              <a:t> Life events</a:t>
            </a:r>
            <a:endParaRPr lang="en-GB" sz="1100" dirty="0"/>
          </a:p>
          <a:p>
            <a:r>
              <a:rPr lang="en-GB" sz="1100" b="1" dirty="0"/>
              <a:t>Predictable </a:t>
            </a:r>
            <a:r>
              <a:rPr lang="en-GB" sz="1100" dirty="0"/>
              <a:t>– expected to happen at a particular time. E.g. going to school, getting a job.</a:t>
            </a:r>
          </a:p>
          <a:p>
            <a:endParaRPr lang="en-GB" sz="1100" dirty="0"/>
          </a:p>
          <a:p>
            <a:r>
              <a:rPr lang="en-GB" sz="1100" b="1" i="1" dirty="0"/>
              <a:t>Unpredictable</a:t>
            </a:r>
            <a:r>
              <a:rPr lang="en-GB" sz="1100" dirty="0"/>
              <a:t> – not expected to happen, can have serious effects. E.g. imprisonment, divorce. </a:t>
            </a:r>
          </a:p>
          <a:p>
            <a:endParaRPr lang="en-GB" sz="1100" dirty="0"/>
          </a:p>
          <a:p>
            <a:r>
              <a:rPr lang="en-GB" sz="1100" dirty="0">
                <a:highlight>
                  <a:srgbClr val="FBFED4"/>
                </a:highlight>
              </a:rPr>
              <a:t>Holmes-Rahe social readjustment rating scale</a:t>
            </a:r>
            <a:endParaRPr lang="en-GB" sz="100" dirty="0">
              <a:effectLst/>
              <a:highlight>
                <a:srgbClr val="FBFED4"/>
              </a:highlight>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8652DC34-8606-4B0A-8D36-480C1B47EEB7}"/>
              </a:ext>
            </a:extLst>
          </p:cNvPr>
          <p:cNvPicPr>
            <a:picLocks noChangeAspect="1"/>
          </p:cNvPicPr>
          <p:nvPr/>
        </p:nvPicPr>
        <p:blipFill>
          <a:blip r:embed="rId8"/>
          <a:stretch>
            <a:fillRect/>
          </a:stretch>
        </p:blipFill>
        <p:spPr>
          <a:xfrm>
            <a:off x="9687557" y="6719050"/>
            <a:ext cx="2564068" cy="1129530"/>
          </a:xfrm>
          <a:prstGeom prst="rect">
            <a:avLst/>
          </a:prstGeom>
        </p:spPr>
      </p:pic>
    </p:spTree>
    <p:extLst>
      <p:ext uri="{BB962C8B-B14F-4D97-AF65-F5344CB8AC3E}">
        <p14:creationId xmlns:p14="http://schemas.microsoft.com/office/powerpoint/2010/main" val="358665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26F988-4837-4F29-BAAE-D0D235269382}"/>
              </a:ext>
            </a:extLst>
          </p:cNvPr>
          <p:cNvSpPr/>
          <p:nvPr/>
        </p:nvSpPr>
        <p:spPr>
          <a:xfrm>
            <a:off x="117033" y="-1319"/>
            <a:ext cx="7213176" cy="56329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effectLst/>
                <a:latin typeface="Modern Love Caps" panose="04070805081001020A01" pitchFamily="82" charset="0"/>
                <a:ea typeface="Calibri" panose="020F0502020204030204" pitchFamily="34" charset="0"/>
                <a:cs typeface="Times New Roman" panose="02020603050405020304" pitchFamily="18" charset="0"/>
              </a:rPr>
              <a:t>Unit 1: Human Lifespan Development</a:t>
            </a:r>
            <a:endParaRPr lang="en-GB" sz="1100" dirty="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DA07364-1F88-4E95-B913-2619B0D46896}"/>
              </a:ext>
            </a:extLst>
          </p:cNvPr>
          <p:cNvSpPr/>
          <p:nvPr/>
        </p:nvSpPr>
        <p:spPr>
          <a:xfrm>
            <a:off x="107315" y="557564"/>
            <a:ext cx="7436428" cy="1030571"/>
          </a:xfrm>
          <a:custGeom>
            <a:avLst/>
            <a:gdLst>
              <a:gd name="connsiteX0" fmla="*/ 0 w 7436428"/>
              <a:gd name="connsiteY0" fmla="*/ 0 h 1030571"/>
              <a:gd name="connsiteX1" fmla="*/ 646397 w 7436428"/>
              <a:gd name="connsiteY1" fmla="*/ 0 h 1030571"/>
              <a:gd name="connsiteX2" fmla="*/ 1218430 w 7436428"/>
              <a:gd name="connsiteY2" fmla="*/ 0 h 1030571"/>
              <a:gd name="connsiteX3" fmla="*/ 1939192 w 7436428"/>
              <a:gd name="connsiteY3" fmla="*/ 0 h 1030571"/>
              <a:gd name="connsiteX4" fmla="*/ 2288132 w 7436428"/>
              <a:gd name="connsiteY4" fmla="*/ 0 h 1030571"/>
              <a:gd name="connsiteX5" fmla="*/ 3008893 w 7436428"/>
              <a:gd name="connsiteY5" fmla="*/ 0 h 1030571"/>
              <a:gd name="connsiteX6" fmla="*/ 3506562 w 7436428"/>
              <a:gd name="connsiteY6" fmla="*/ 0 h 1030571"/>
              <a:gd name="connsiteX7" fmla="*/ 4078595 w 7436428"/>
              <a:gd name="connsiteY7" fmla="*/ 0 h 1030571"/>
              <a:gd name="connsiteX8" fmla="*/ 4576263 w 7436428"/>
              <a:gd name="connsiteY8" fmla="*/ 0 h 1030571"/>
              <a:gd name="connsiteX9" fmla="*/ 5297025 w 7436428"/>
              <a:gd name="connsiteY9" fmla="*/ 0 h 1030571"/>
              <a:gd name="connsiteX10" fmla="*/ 5645965 w 7436428"/>
              <a:gd name="connsiteY10" fmla="*/ 0 h 1030571"/>
              <a:gd name="connsiteX11" fmla="*/ 6143634 w 7436428"/>
              <a:gd name="connsiteY11" fmla="*/ 0 h 1030571"/>
              <a:gd name="connsiteX12" fmla="*/ 6715667 w 7436428"/>
              <a:gd name="connsiteY12" fmla="*/ 0 h 1030571"/>
              <a:gd name="connsiteX13" fmla="*/ 7436428 w 7436428"/>
              <a:gd name="connsiteY13" fmla="*/ 0 h 1030571"/>
              <a:gd name="connsiteX14" fmla="*/ 7436428 w 7436428"/>
              <a:gd name="connsiteY14" fmla="*/ 515286 h 1030571"/>
              <a:gd name="connsiteX15" fmla="*/ 7436428 w 7436428"/>
              <a:gd name="connsiteY15" fmla="*/ 1030571 h 1030571"/>
              <a:gd name="connsiteX16" fmla="*/ 6938759 w 7436428"/>
              <a:gd name="connsiteY16" fmla="*/ 1030571 h 1030571"/>
              <a:gd name="connsiteX17" fmla="*/ 6217998 w 7436428"/>
              <a:gd name="connsiteY17" fmla="*/ 1030571 h 1030571"/>
              <a:gd name="connsiteX18" fmla="*/ 5497236 w 7436428"/>
              <a:gd name="connsiteY18" fmla="*/ 1030571 h 1030571"/>
              <a:gd name="connsiteX19" fmla="*/ 5073932 w 7436428"/>
              <a:gd name="connsiteY19" fmla="*/ 1030571 h 1030571"/>
              <a:gd name="connsiteX20" fmla="*/ 4724992 w 7436428"/>
              <a:gd name="connsiteY20" fmla="*/ 1030571 h 1030571"/>
              <a:gd name="connsiteX21" fmla="*/ 4376052 w 7436428"/>
              <a:gd name="connsiteY21" fmla="*/ 1030571 h 1030571"/>
              <a:gd name="connsiteX22" fmla="*/ 4027112 w 7436428"/>
              <a:gd name="connsiteY22" fmla="*/ 1030571 h 1030571"/>
              <a:gd name="connsiteX23" fmla="*/ 3678172 w 7436428"/>
              <a:gd name="connsiteY23" fmla="*/ 1030571 h 1030571"/>
              <a:gd name="connsiteX24" fmla="*/ 3329232 w 7436428"/>
              <a:gd name="connsiteY24" fmla="*/ 1030571 h 1030571"/>
              <a:gd name="connsiteX25" fmla="*/ 2831563 w 7436428"/>
              <a:gd name="connsiteY25" fmla="*/ 1030571 h 1030571"/>
              <a:gd name="connsiteX26" fmla="*/ 2482623 w 7436428"/>
              <a:gd name="connsiteY26" fmla="*/ 1030571 h 1030571"/>
              <a:gd name="connsiteX27" fmla="*/ 2059319 w 7436428"/>
              <a:gd name="connsiteY27" fmla="*/ 1030571 h 1030571"/>
              <a:gd name="connsiteX28" fmla="*/ 1710378 w 7436428"/>
              <a:gd name="connsiteY28" fmla="*/ 1030571 h 1030571"/>
              <a:gd name="connsiteX29" fmla="*/ 1287074 w 7436428"/>
              <a:gd name="connsiteY29" fmla="*/ 1030571 h 1030571"/>
              <a:gd name="connsiteX30" fmla="*/ 938134 w 7436428"/>
              <a:gd name="connsiteY30" fmla="*/ 1030571 h 1030571"/>
              <a:gd name="connsiteX31" fmla="*/ 0 w 7436428"/>
              <a:gd name="connsiteY31" fmla="*/ 1030571 h 1030571"/>
              <a:gd name="connsiteX32" fmla="*/ 0 w 7436428"/>
              <a:gd name="connsiteY32" fmla="*/ 494674 h 1030571"/>
              <a:gd name="connsiteX33" fmla="*/ 0 w 7436428"/>
              <a:gd name="connsiteY33" fmla="*/ 0 h 1030571"/>
              <a:gd name="connsiteX0" fmla="*/ 0 w 7436428"/>
              <a:gd name="connsiteY0" fmla="*/ 0 h 1030571"/>
              <a:gd name="connsiteX1" fmla="*/ 497669 w 7436428"/>
              <a:gd name="connsiteY1" fmla="*/ 0 h 1030571"/>
              <a:gd name="connsiteX2" fmla="*/ 846609 w 7436428"/>
              <a:gd name="connsiteY2" fmla="*/ 0 h 1030571"/>
              <a:gd name="connsiteX3" fmla="*/ 1418642 w 7436428"/>
              <a:gd name="connsiteY3" fmla="*/ 0 h 1030571"/>
              <a:gd name="connsiteX4" fmla="*/ 1767582 w 7436428"/>
              <a:gd name="connsiteY4" fmla="*/ 0 h 1030571"/>
              <a:gd name="connsiteX5" fmla="*/ 2116522 w 7436428"/>
              <a:gd name="connsiteY5" fmla="*/ 0 h 1030571"/>
              <a:gd name="connsiteX6" fmla="*/ 2837283 w 7436428"/>
              <a:gd name="connsiteY6" fmla="*/ 0 h 1030571"/>
              <a:gd name="connsiteX7" fmla="*/ 3409316 w 7436428"/>
              <a:gd name="connsiteY7" fmla="*/ 0 h 1030571"/>
              <a:gd name="connsiteX8" fmla="*/ 3906985 w 7436428"/>
              <a:gd name="connsiteY8" fmla="*/ 0 h 1030571"/>
              <a:gd name="connsiteX9" fmla="*/ 4479018 w 7436428"/>
              <a:gd name="connsiteY9" fmla="*/ 0 h 1030571"/>
              <a:gd name="connsiteX10" fmla="*/ 5051051 w 7436428"/>
              <a:gd name="connsiteY10" fmla="*/ 0 h 1030571"/>
              <a:gd name="connsiteX11" fmla="*/ 5697448 w 7436428"/>
              <a:gd name="connsiteY11" fmla="*/ 0 h 1030571"/>
              <a:gd name="connsiteX12" fmla="*/ 6343845 w 7436428"/>
              <a:gd name="connsiteY12" fmla="*/ 0 h 1030571"/>
              <a:gd name="connsiteX13" fmla="*/ 6841514 w 7436428"/>
              <a:gd name="connsiteY13" fmla="*/ 0 h 1030571"/>
              <a:gd name="connsiteX14" fmla="*/ 7436428 w 7436428"/>
              <a:gd name="connsiteY14" fmla="*/ 0 h 1030571"/>
              <a:gd name="connsiteX15" fmla="*/ 7436428 w 7436428"/>
              <a:gd name="connsiteY15" fmla="*/ 535897 h 1030571"/>
              <a:gd name="connsiteX16" fmla="*/ 7436428 w 7436428"/>
              <a:gd name="connsiteY16" fmla="*/ 1030571 h 1030571"/>
              <a:gd name="connsiteX17" fmla="*/ 6864395 w 7436428"/>
              <a:gd name="connsiteY17" fmla="*/ 1030571 h 1030571"/>
              <a:gd name="connsiteX18" fmla="*/ 6217998 w 7436428"/>
              <a:gd name="connsiteY18" fmla="*/ 1030571 h 1030571"/>
              <a:gd name="connsiteX19" fmla="*/ 5869058 w 7436428"/>
              <a:gd name="connsiteY19" fmla="*/ 1030571 h 1030571"/>
              <a:gd name="connsiteX20" fmla="*/ 5520118 w 7436428"/>
              <a:gd name="connsiteY20" fmla="*/ 1030571 h 1030571"/>
              <a:gd name="connsiteX21" fmla="*/ 5096813 w 7436428"/>
              <a:gd name="connsiteY21" fmla="*/ 1030571 h 1030571"/>
              <a:gd name="connsiteX22" fmla="*/ 4376052 w 7436428"/>
              <a:gd name="connsiteY22" fmla="*/ 1030571 h 1030571"/>
              <a:gd name="connsiteX23" fmla="*/ 3804019 w 7436428"/>
              <a:gd name="connsiteY23" fmla="*/ 1030571 h 1030571"/>
              <a:gd name="connsiteX24" fmla="*/ 3380715 w 7436428"/>
              <a:gd name="connsiteY24" fmla="*/ 1030571 h 1030571"/>
              <a:gd name="connsiteX25" fmla="*/ 2659953 w 7436428"/>
              <a:gd name="connsiteY25" fmla="*/ 1030571 h 1030571"/>
              <a:gd name="connsiteX26" fmla="*/ 2013556 w 7436428"/>
              <a:gd name="connsiteY26" fmla="*/ 1030571 h 1030571"/>
              <a:gd name="connsiteX27" fmla="*/ 1367159 w 7436428"/>
              <a:gd name="connsiteY27" fmla="*/ 1030571 h 1030571"/>
              <a:gd name="connsiteX28" fmla="*/ 869490 w 7436428"/>
              <a:gd name="connsiteY28" fmla="*/ 1030571 h 1030571"/>
              <a:gd name="connsiteX29" fmla="*/ 0 w 7436428"/>
              <a:gd name="connsiteY29" fmla="*/ 1030571 h 1030571"/>
              <a:gd name="connsiteX30" fmla="*/ 0 w 7436428"/>
              <a:gd name="connsiteY30" fmla="*/ 525591 h 1030571"/>
              <a:gd name="connsiteX31" fmla="*/ 0 w 7436428"/>
              <a:gd name="connsiteY31" fmla="*/ 0 h 103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36428" h="1030571" fill="none" extrusionOk="0">
                <a:moveTo>
                  <a:pt x="0" y="0"/>
                </a:moveTo>
                <a:cubicBezTo>
                  <a:pt x="109109" y="-35611"/>
                  <a:pt x="355632" y="-24437"/>
                  <a:pt x="646397" y="0"/>
                </a:cubicBezTo>
                <a:cubicBezTo>
                  <a:pt x="892702" y="-7525"/>
                  <a:pt x="1028987" y="83334"/>
                  <a:pt x="1218430" y="0"/>
                </a:cubicBezTo>
                <a:cubicBezTo>
                  <a:pt x="1395158" y="-54925"/>
                  <a:pt x="1702462" y="43933"/>
                  <a:pt x="1939192" y="0"/>
                </a:cubicBezTo>
                <a:cubicBezTo>
                  <a:pt x="2214951" y="-81098"/>
                  <a:pt x="2191558" y="19521"/>
                  <a:pt x="2288132" y="0"/>
                </a:cubicBezTo>
                <a:cubicBezTo>
                  <a:pt x="2364256" y="-3752"/>
                  <a:pt x="2683531" y="61088"/>
                  <a:pt x="3008893" y="0"/>
                </a:cubicBezTo>
                <a:cubicBezTo>
                  <a:pt x="3323209" y="-54489"/>
                  <a:pt x="3285000" y="19427"/>
                  <a:pt x="3506562" y="0"/>
                </a:cubicBezTo>
                <a:cubicBezTo>
                  <a:pt x="3704037" y="-26249"/>
                  <a:pt x="3856508" y="37022"/>
                  <a:pt x="4078595" y="0"/>
                </a:cubicBezTo>
                <a:cubicBezTo>
                  <a:pt x="4267369" y="-16798"/>
                  <a:pt x="4355478" y="76006"/>
                  <a:pt x="4576263" y="0"/>
                </a:cubicBezTo>
                <a:cubicBezTo>
                  <a:pt x="4795297" y="-15987"/>
                  <a:pt x="4959999" y="58998"/>
                  <a:pt x="5297025" y="0"/>
                </a:cubicBezTo>
                <a:cubicBezTo>
                  <a:pt x="5620576" y="-60382"/>
                  <a:pt x="5548475" y="-3438"/>
                  <a:pt x="5645965" y="0"/>
                </a:cubicBezTo>
                <a:cubicBezTo>
                  <a:pt x="5763603" y="-58897"/>
                  <a:pt x="6009114" y="12591"/>
                  <a:pt x="6143634" y="0"/>
                </a:cubicBezTo>
                <a:cubicBezTo>
                  <a:pt x="6299876" y="-7247"/>
                  <a:pt x="6499774" y="85946"/>
                  <a:pt x="6715667" y="0"/>
                </a:cubicBezTo>
                <a:cubicBezTo>
                  <a:pt x="6939143" y="-25338"/>
                  <a:pt x="7164791" y="88669"/>
                  <a:pt x="7436428" y="0"/>
                </a:cubicBezTo>
                <a:cubicBezTo>
                  <a:pt x="7499941" y="141840"/>
                  <a:pt x="7400583" y="399579"/>
                  <a:pt x="7436428" y="515286"/>
                </a:cubicBezTo>
                <a:cubicBezTo>
                  <a:pt x="7466521" y="652166"/>
                  <a:pt x="7453241" y="845437"/>
                  <a:pt x="7436428" y="1030571"/>
                </a:cubicBezTo>
                <a:cubicBezTo>
                  <a:pt x="7229405" y="1111168"/>
                  <a:pt x="7071652" y="1010147"/>
                  <a:pt x="6938759" y="1030571"/>
                </a:cubicBezTo>
                <a:cubicBezTo>
                  <a:pt x="6782286" y="1055956"/>
                  <a:pt x="6438245" y="989280"/>
                  <a:pt x="6217998" y="1030571"/>
                </a:cubicBezTo>
                <a:cubicBezTo>
                  <a:pt x="6049676" y="1067996"/>
                  <a:pt x="5790424" y="1036094"/>
                  <a:pt x="5497236" y="1030571"/>
                </a:cubicBezTo>
                <a:cubicBezTo>
                  <a:pt x="5183463" y="1037413"/>
                  <a:pt x="5260918" y="1022495"/>
                  <a:pt x="5073932" y="1030571"/>
                </a:cubicBezTo>
                <a:cubicBezTo>
                  <a:pt x="4885694" y="1033519"/>
                  <a:pt x="4815562" y="1002590"/>
                  <a:pt x="4724992" y="1030571"/>
                </a:cubicBezTo>
                <a:cubicBezTo>
                  <a:pt x="4595057" y="1041145"/>
                  <a:pt x="4464233" y="1002237"/>
                  <a:pt x="4376052" y="1030571"/>
                </a:cubicBezTo>
                <a:cubicBezTo>
                  <a:pt x="4305456" y="1093566"/>
                  <a:pt x="4146599" y="1012093"/>
                  <a:pt x="4027112" y="1030571"/>
                </a:cubicBezTo>
                <a:cubicBezTo>
                  <a:pt x="3906805" y="1044460"/>
                  <a:pt x="3792005" y="997611"/>
                  <a:pt x="3678172" y="1030571"/>
                </a:cubicBezTo>
                <a:cubicBezTo>
                  <a:pt x="3558910" y="1039201"/>
                  <a:pt x="3417736" y="1004207"/>
                  <a:pt x="3329232" y="1030571"/>
                </a:cubicBezTo>
                <a:cubicBezTo>
                  <a:pt x="3279292" y="1059366"/>
                  <a:pt x="3005787" y="999129"/>
                  <a:pt x="2831563" y="1030571"/>
                </a:cubicBezTo>
                <a:cubicBezTo>
                  <a:pt x="2651046" y="1067536"/>
                  <a:pt x="2613239" y="994967"/>
                  <a:pt x="2482623" y="1030571"/>
                </a:cubicBezTo>
                <a:cubicBezTo>
                  <a:pt x="2326054" y="1070195"/>
                  <a:pt x="2281796" y="997596"/>
                  <a:pt x="2059319" y="1030571"/>
                </a:cubicBezTo>
                <a:cubicBezTo>
                  <a:pt x="1840353" y="1067210"/>
                  <a:pt x="1813617" y="1007109"/>
                  <a:pt x="1710378" y="1030571"/>
                </a:cubicBezTo>
                <a:cubicBezTo>
                  <a:pt x="1587255" y="1048474"/>
                  <a:pt x="1374155" y="971532"/>
                  <a:pt x="1287074" y="1030571"/>
                </a:cubicBezTo>
                <a:cubicBezTo>
                  <a:pt x="1197295" y="1068982"/>
                  <a:pt x="1018847" y="1043404"/>
                  <a:pt x="938134" y="1030571"/>
                </a:cubicBezTo>
                <a:cubicBezTo>
                  <a:pt x="850894" y="982907"/>
                  <a:pt x="161299" y="927529"/>
                  <a:pt x="0" y="1030571"/>
                </a:cubicBezTo>
                <a:cubicBezTo>
                  <a:pt x="-45522" y="853456"/>
                  <a:pt x="37705" y="633955"/>
                  <a:pt x="0" y="494674"/>
                </a:cubicBezTo>
                <a:cubicBezTo>
                  <a:pt x="-40588" y="326573"/>
                  <a:pt x="60449" y="226687"/>
                  <a:pt x="0" y="0"/>
                </a:cubicBezTo>
                <a:close/>
              </a:path>
              <a:path w="7436428" h="1030571" stroke="0" extrusionOk="0">
                <a:moveTo>
                  <a:pt x="0" y="0"/>
                </a:moveTo>
                <a:cubicBezTo>
                  <a:pt x="253281" y="-62052"/>
                  <a:pt x="339293" y="41791"/>
                  <a:pt x="497669" y="0"/>
                </a:cubicBezTo>
                <a:cubicBezTo>
                  <a:pt x="659376" y="2184"/>
                  <a:pt x="745411" y="17163"/>
                  <a:pt x="846609" y="0"/>
                </a:cubicBezTo>
                <a:cubicBezTo>
                  <a:pt x="963131" y="2866"/>
                  <a:pt x="1154800" y="29432"/>
                  <a:pt x="1418642" y="0"/>
                </a:cubicBezTo>
                <a:cubicBezTo>
                  <a:pt x="1635751" y="-33692"/>
                  <a:pt x="1654508" y="26800"/>
                  <a:pt x="1767582" y="0"/>
                </a:cubicBezTo>
                <a:cubicBezTo>
                  <a:pt x="1872789" y="-16982"/>
                  <a:pt x="1989070" y="31616"/>
                  <a:pt x="2116522" y="0"/>
                </a:cubicBezTo>
                <a:cubicBezTo>
                  <a:pt x="2206184" y="-33018"/>
                  <a:pt x="2617839" y="11716"/>
                  <a:pt x="2837283" y="0"/>
                </a:cubicBezTo>
                <a:cubicBezTo>
                  <a:pt x="3103076" y="5880"/>
                  <a:pt x="3288593" y="27027"/>
                  <a:pt x="3409316" y="0"/>
                </a:cubicBezTo>
                <a:cubicBezTo>
                  <a:pt x="3568990" y="-21488"/>
                  <a:pt x="3650865" y="6777"/>
                  <a:pt x="3906985" y="0"/>
                </a:cubicBezTo>
                <a:cubicBezTo>
                  <a:pt x="4167821" y="-14174"/>
                  <a:pt x="4205551" y="84289"/>
                  <a:pt x="4479018" y="0"/>
                </a:cubicBezTo>
                <a:cubicBezTo>
                  <a:pt x="4742804" y="-61387"/>
                  <a:pt x="4878435" y="64200"/>
                  <a:pt x="5051051" y="0"/>
                </a:cubicBezTo>
                <a:cubicBezTo>
                  <a:pt x="5230728" y="-62461"/>
                  <a:pt x="5569304" y="47314"/>
                  <a:pt x="5697448" y="0"/>
                </a:cubicBezTo>
                <a:cubicBezTo>
                  <a:pt x="5828421" y="-61041"/>
                  <a:pt x="6187328" y="50926"/>
                  <a:pt x="6343845" y="0"/>
                </a:cubicBezTo>
                <a:cubicBezTo>
                  <a:pt x="6482513" y="-23933"/>
                  <a:pt x="6692808" y="40844"/>
                  <a:pt x="6841514" y="0"/>
                </a:cubicBezTo>
                <a:cubicBezTo>
                  <a:pt x="6945584" y="-28581"/>
                  <a:pt x="7271798" y="67567"/>
                  <a:pt x="7436428" y="0"/>
                </a:cubicBezTo>
                <a:cubicBezTo>
                  <a:pt x="7426278" y="243070"/>
                  <a:pt x="7361729" y="341501"/>
                  <a:pt x="7436428" y="535897"/>
                </a:cubicBezTo>
                <a:cubicBezTo>
                  <a:pt x="7483833" y="741474"/>
                  <a:pt x="7415622" y="781542"/>
                  <a:pt x="7436428" y="1030571"/>
                </a:cubicBezTo>
                <a:cubicBezTo>
                  <a:pt x="7240416" y="1120332"/>
                  <a:pt x="7103518" y="968725"/>
                  <a:pt x="6864395" y="1030571"/>
                </a:cubicBezTo>
                <a:cubicBezTo>
                  <a:pt x="6624545" y="1070303"/>
                  <a:pt x="6452703" y="968889"/>
                  <a:pt x="6217998" y="1030571"/>
                </a:cubicBezTo>
                <a:cubicBezTo>
                  <a:pt x="5980077" y="1115399"/>
                  <a:pt x="6030380" y="1041494"/>
                  <a:pt x="5869058" y="1030571"/>
                </a:cubicBezTo>
                <a:cubicBezTo>
                  <a:pt x="5704919" y="1039031"/>
                  <a:pt x="5669041" y="1012777"/>
                  <a:pt x="5520118" y="1030571"/>
                </a:cubicBezTo>
                <a:cubicBezTo>
                  <a:pt x="5354219" y="1048501"/>
                  <a:pt x="5195675" y="985699"/>
                  <a:pt x="5096813" y="1030571"/>
                </a:cubicBezTo>
                <a:cubicBezTo>
                  <a:pt x="5009128" y="1105389"/>
                  <a:pt x="4609434" y="1014736"/>
                  <a:pt x="4376052" y="1030571"/>
                </a:cubicBezTo>
                <a:cubicBezTo>
                  <a:pt x="4125696" y="1009273"/>
                  <a:pt x="3998136" y="1007105"/>
                  <a:pt x="3804019" y="1030571"/>
                </a:cubicBezTo>
                <a:cubicBezTo>
                  <a:pt x="3614107" y="1015549"/>
                  <a:pt x="3492781" y="1004642"/>
                  <a:pt x="3380715" y="1030571"/>
                </a:cubicBezTo>
                <a:cubicBezTo>
                  <a:pt x="3291081" y="1050769"/>
                  <a:pt x="2898157" y="1002734"/>
                  <a:pt x="2659953" y="1030571"/>
                </a:cubicBezTo>
                <a:cubicBezTo>
                  <a:pt x="2341973" y="1055351"/>
                  <a:pt x="2339465" y="960557"/>
                  <a:pt x="2013556" y="1030571"/>
                </a:cubicBezTo>
                <a:cubicBezTo>
                  <a:pt x="1743758" y="1111133"/>
                  <a:pt x="1534489" y="1016897"/>
                  <a:pt x="1367159" y="1030571"/>
                </a:cubicBezTo>
                <a:cubicBezTo>
                  <a:pt x="1214724" y="1071108"/>
                  <a:pt x="964174" y="1023296"/>
                  <a:pt x="869490" y="1030571"/>
                </a:cubicBezTo>
                <a:cubicBezTo>
                  <a:pt x="743803" y="1021845"/>
                  <a:pt x="306532" y="1003451"/>
                  <a:pt x="0" y="1030571"/>
                </a:cubicBezTo>
                <a:cubicBezTo>
                  <a:pt x="-30857" y="830877"/>
                  <a:pt x="39910" y="791374"/>
                  <a:pt x="0" y="525591"/>
                </a:cubicBezTo>
                <a:cubicBezTo>
                  <a:pt x="-55339" y="263130"/>
                  <a:pt x="-5106" y="172858"/>
                  <a:pt x="0" y="0"/>
                </a:cubicBezTo>
                <a:close/>
              </a:path>
              <a:path w="7436428" h="1030571" fill="none" stroke="0" extrusionOk="0">
                <a:moveTo>
                  <a:pt x="0" y="0"/>
                </a:moveTo>
                <a:cubicBezTo>
                  <a:pt x="201317" y="-33659"/>
                  <a:pt x="429219" y="15451"/>
                  <a:pt x="646397" y="0"/>
                </a:cubicBezTo>
                <a:cubicBezTo>
                  <a:pt x="882679" y="-8961"/>
                  <a:pt x="1040098" y="28896"/>
                  <a:pt x="1218430" y="0"/>
                </a:cubicBezTo>
                <a:cubicBezTo>
                  <a:pt x="1396530" y="-53130"/>
                  <a:pt x="1668162" y="73975"/>
                  <a:pt x="1939192" y="0"/>
                </a:cubicBezTo>
                <a:cubicBezTo>
                  <a:pt x="2206469" y="-85608"/>
                  <a:pt x="2196098" y="-3672"/>
                  <a:pt x="2288132" y="0"/>
                </a:cubicBezTo>
                <a:cubicBezTo>
                  <a:pt x="2442039" y="39307"/>
                  <a:pt x="2672850" y="44381"/>
                  <a:pt x="3008893" y="0"/>
                </a:cubicBezTo>
                <a:cubicBezTo>
                  <a:pt x="3312548" y="-44042"/>
                  <a:pt x="3283298" y="36954"/>
                  <a:pt x="3506562" y="0"/>
                </a:cubicBezTo>
                <a:cubicBezTo>
                  <a:pt x="3729119" y="4909"/>
                  <a:pt x="3909011" y="18719"/>
                  <a:pt x="4078595" y="0"/>
                </a:cubicBezTo>
                <a:cubicBezTo>
                  <a:pt x="4272822" y="-10003"/>
                  <a:pt x="4367968" y="55810"/>
                  <a:pt x="4576263" y="0"/>
                </a:cubicBezTo>
                <a:cubicBezTo>
                  <a:pt x="4855738" y="-70811"/>
                  <a:pt x="4972045" y="55999"/>
                  <a:pt x="5297025" y="0"/>
                </a:cubicBezTo>
                <a:cubicBezTo>
                  <a:pt x="5640684" y="-59692"/>
                  <a:pt x="5562265" y="22529"/>
                  <a:pt x="5645965" y="0"/>
                </a:cubicBezTo>
                <a:cubicBezTo>
                  <a:pt x="5732492" y="-3052"/>
                  <a:pt x="5963338" y="-13885"/>
                  <a:pt x="6143634" y="0"/>
                </a:cubicBezTo>
                <a:cubicBezTo>
                  <a:pt x="6311774" y="-26360"/>
                  <a:pt x="6551674" y="45324"/>
                  <a:pt x="6715667" y="0"/>
                </a:cubicBezTo>
                <a:cubicBezTo>
                  <a:pt x="6910559" y="3258"/>
                  <a:pt x="7171027" y="44284"/>
                  <a:pt x="7436428" y="0"/>
                </a:cubicBezTo>
                <a:cubicBezTo>
                  <a:pt x="7513560" y="151886"/>
                  <a:pt x="7411335" y="369395"/>
                  <a:pt x="7436428" y="515286"/>
                </a:cubicBezTo>
                <a:cubicBezTo>
                  <a:pt x="7488300" y="634397"/>
                  <a:pt x="7423091" y="853818"/>
                  <a:pt x="7436428" y="1030571"/>
                </a:cubicBezTo>
                <a:cubicBezTo>
                  <a:pt x="7227837" y="1084338"/>
                  <a:pt x="7071931" y="1031612"/>
                  <a:pt x="6938759" y="1030571"/>
                </a:cubicBezTo>
                <a:cubicBezTo>
                  <a:pt x="6799576" y="1006568"/>
                  <a:pt x="6348374" y="964336"/>
                  <a:pt x="6217998" y="1030571"/>
                </a:cubicBezTo>
                <a:cubicBezTo>
                  <a:pt x="5981221" y="1099204"/>
                  <a:pt x="5803071" y="1046016"/>
                  <a:pt x="5497236" y="1030571"/>
                </a:cubicBezTo>
                <a:cubicBezTo>
                  <a:pt x="5201538" y="1029582"/>
                  <a:pt x="5254212" y="1035341"/>
                  <a:pt x="5073932" y="1030571"/>
                </a:cubicBezTo>
                <a:cubicBezTo>
                  <a:pt x="4886322" y="1032902"/>
                  <a:pt x="4825369" y="1013677"/>
                  <a:pt x="4724992" y="1030571"/>
                </a:cubicBezTo>
                <a:cubicBezTo>
                  <a:pt x="4621509" y="1046370"/>
                  <a:pt x="4465360" y="1013025"/>
                  <a:pt x="4376052" y="1030571"/>
                </a:cubicBezTo>
                <a:cubicBezTo>
                  <a:pt x="4262255" y="1048299"/>
                  <a:pt x="4157181" y="1017643"/>
                  <a:pt x="4027112" y="1030571"/>
                </a:cubicBezTo>
                <a:cubicBezTo>
                  <a:pt x="3882895" y="1050164"/>
                  <a:pt x="3840664" y="1012673"/>
                  <a:pt x="3678172" y="1030571"/>
                </a:cubicBezTo>
                <a:cubicBezTo>
                  <a:pt x="3542630" y="1051426"/>
                  <a:pt x="3430834" y="997429"/>
                  <a:pt x="3329232" y="1030571"/>
                </a:cubicBezTo>
                <a:cubicBezTo>
                  <a:pt x="3257586" y="1035341"/>
                  <a:pt x="2970226" y="996993"/>
                  <a:pt x="2831563" y="1030571"/>
                </a:cubicBezTo>
                <a:cubicBezTo>
                  <a:pt x="2639308" y="1100302"/>
                  <a:pt x="2594147" y="1006407"/>
                  <a:pt x="2482623" y="1030571"/>
                </a:cubicBezTo>
                <a:cubicBezTo>
                  <a:pt x="2353293" y="1070547"/>
                  <a:pt x="2264811" y="997068"/>
                  <a:pt x="2059319" y="1030571"/>
                </a:cubicBezTo>
                <a:cubicBezTo>
                  <a:pt x="1837121" y="1064906"/>
                  <a:pt x="1823970" y="1013773"/>
                  <a:pt x="1710378" y="1030571"/>
                </a:cubicBezTo>
                <a:cubicBezTo>
                  <a:pt x="1592422" y="1050227"/>
                  <a:pt x="1396518" y="988381"/>
                  <a:pt x="1287074" y="1030571"/>
                </a:cubicBezTo>
                <a:cubicBezTo>
                  <a:pt x="1178607" y="1089223"/>
                  <a:pt x="1010034" y="1018912"/>
                  <a:pt x="938134" y="1030571"/>
                </a:cubicBezTo>
                <a:cubicBezTo>
                  <a:pt x="894025" y="994017"/>
                  <a:pt x="199336" y="919236"/>
                  <a:pt x="0" y="1030571"/>
                </a:cubicBezTo>
                <a:cubicBezTo>
                  <a:pt x="19869" y="833250"/>
                  <a:pt x="-19393" y="643897"/>
                  <a:pt x="0" y="494674"/>
                </a:cubicBezTo>
                <a:cubicBezTo>
                  <a:pt x="-21524" y="318580"/>
                  <a:pt x="51318" y="258823"/>
                  <a:pt x="0" y="0"/>
                </a:cubicBezTo>
                <a:close/>
              </a:path>
            </a:pathLst>
          </a:custGeom>
          <a:solidFill>
            <a:schemeClr val="accent4">
              <a:lumMod val="20000"/>
              <a:lumOff val="80000"/>
            </a:schemeClr>
          </a:solidFill>
          <a:ln w="6350">
            <a:solidFill>
              <a:schemeClr val="tx1"/>
            </a:solidFill>
            <a:extLst>
              <a:ext uri="{C807C97D-BFC1-408E-A445-0C87EB9F89A2}">
                <ask:lineSketchStyleProps xmlns:ask="http://schemas.microsoft.com/office/drawing/2018/sketchyshapes" sd="2692463655">
                  <a:custGeom>
                    <a:avLst/>
                    <a:gdLst>
                      <a:gd name="connsiteX0" fmla="*/ 0 w 7436428"/>
                      <a:gd name="connsiteY0" fmla="*/ 0 h 1030571"/>
                      <a:gd name="connsiteX1" fmla="*/ 646397 w 7436428"/>
                      <a:gd name="connsiteY1" fmla="*/ 0 h 1030571"/>
                      <a:gd name="connsiteX2" fmla="*/ 1218430 w 7436428"/>
                      <a:gd name="connsiteY2" fmla="*/ 0 h 1030571"/>
                      <a:gd name="connsiteX3" fmla="*/ 1939192 w 7436428"/>
                      <a:gd name="connsiteY3" fmla="*/ 0 h 1030571"/>
                      <a:gd name="connsiteX4" fmla="*/ 2288132 w 7436428"/>
                      <a:gd name="connsiteY4" fmla="*/ 0 h 1030571"/>
                      <a:gd name="connsiteX5" fmla="*/ 3008893 w 7436428"/>
                      <a:gd name="connsiteY5" fmla="*/ 0 h 1030571"/>
                      <a:gd name="connsiteX6" fmla="*/ 3506562 w 7436428"/>
                      <a:gd name="connsiteY6" fmla="*/ 0 h 1030571"/>
                      <a:gd name="connsiteX7" fmla="*/ 4078595 w 7436428"/>
                      <a:gd name="connsiteY7" fmla="*/ 0 h 1030571"/>
                      <a:gd name="connsiteX8" fmla="*/ 4576263 w 7436428"/>
                      <a:gd name="connsiteY8" fmla="*/ 0 h 1030571"/>
                      <a:gd name="connsiteX9" fmla="*/ 5297025 w 7436428"/>
                      <a:gd name="connsiteY9" fmla="*/ 0 h 1030571"/>
                      <a:gd name="connsiteX10" fmla="*/ 5645965 w 7436428"/>
                      <a:gd name="connsiteY10" fmla="*/ 0 h 1030571"/>
                      <a:gd name="connsiteX11" fmla="*/ 6143634 w 7436428"/>
                      <a:gd name="connsiteY11" fmla="*/ 0 h 1030571"/>
                      <a:gd name="connsiteX12" fmla="*/ 6715667 w 7436428"/>
                      <a:gd name="connsiteY12" fmla="*/ 0 h 1030571"/>
                      <a:gd name="connsiteX13" fmla="*/ 7436428 w 7436428"/>
                      <a:gd name="connsiteY13" fmla="*/ 0 h 1030571"/>
                      <a:gd name="connsiteX14" fmla="*/ 7436428 w 7436428"/>
                      <a:gd name="connsiteY14" fmla="*/ 515286 h 1030571"/>
                      <a:gd name="connsiteX15" fmla="*/ 7436428 w 7436428"/>
                      <a:gd name="connsiteY15" fmla="*/ 1030571 h 1030571"/>
                      <a:gd name="connsiteX16" fmla="*/ 6938759 w 7436428"/>
                      <a:gd name="connsiteY16" fmla="*/ 1030571 h 1030571"/>
                      <a:gd name="connsiteX17" fmla="*/ 6217998 w 7436428"/>
                      <a:gd name="connsiteY17" fmla="*/ 1030571 h 1030571"/>
                      <a:gd name="connsiteX18" fmla="*/ 5497236 w 7436428"/>
                      <a:gd name="connsiteY18" fmla="*/ 1030571 h 1030571"/>
                      <a:gd name="connsiteX19" fmla="*/ 5073932 w 7436428"/>
                      <a:gd name="connsiteY19" fmla="*/ 1030571 h 1030571"/>
                      <a:gd name="connsiteX20" fmla="*/ 4724992 w 7436428"/>
                      <a:gd name="connsiteY20" fmla="*/ 1030571 h 1030571"/>
                      <a:gd name="connsiteX21" fmla="*/ 4376052 w 7436428"/>
                      <a:gd name="connsiteY21" fmla="*/ 1030571 h 1030571"/>
                      <a:gd name="connsiteX22" fmla="*/ 4027112 w 7436428"/>
                      <a:gd name="connsiteY22" fmla="*/ 1030571 h 1030571"/>
                      <a:gd name="connsiteX23" fmla="*/ 3678172 w 7436428"/>
                      <a:gd name="connsiteY23" fmla="*/ 1030571 h 1030571"/>
                      <a:gd name="connsiteX24" fmla="*/ 3329232 w 7436428"/>
                      <a:gd name="connsiteY24" fmla="*/ 1030571 h 1030571"/>
                      <a:gd name="connsiteX25" fmla="*/ 2831563 w 7436428"/>
                      <a:gd name="connsiteY25" fmla="*/ 1030571 h 1030571"/>
                      <a:gd name="connsiteX26" fmla="*/ 2482623 w 7436428"/>
                      <a:gd name="connsiteY26" fmla="*/ 1030571 h 1030571"/>
                      <a:gd name="connsiteX27" fmla="*/ 2059319 w 7436428"/>
                      <a:gd name="connsiteY27" fmla="*/ 1030571 h 1030571"/>
                      <a:gd name="connsiteX28" fmla="*/ 1710378 w 7436428"/>
                      <a:gd name="connsiteY28" fmla="*/ 1030571 h 1030571"/>
                      <a:gd name="connsiteX29" fmla="*/ 1287074 w 7436428"/>
                      <a:gd name="connsiteY29" fmla="*/ 1030571 h 1030571"/>
                      <a:gd name="connsiteX30" fmla="*/ 938134 w 7436428"/>
                      <a:gd name="connsiteY30" fmla="*/ 1030571 h 1030571"/>
                      <a:gd name="connsiteX31" fmla="*/ 0 w 7436428"/>
                      <a:gd name="connsiteY31" fmla="*/ 1030571 h 1030571"/>
                      <a:gd name="connsiteX32" fmla="*/ 0 w 7436428"/>
                      <a:gd name="connsiteY32" fmla="*/ 494674 h 1030571"/>
                      <a:gd name="connsiteX33" fmla="*/ 0 w 7436428"/>
                      <a:gd name="connsiteY33" fmla="*/ 0 h 103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36428" h="1030571" fill="none" extrusionOk="0">
                        <a:moveTo>
                          <a:pt x="0" y="0"/>
                        </a:moveTo>
                        <a:cubicBezTo>
                          <a:pt x="175720" y="-23533"/>
                          <a:pt x="403794" y="3874"/>
                          <a:pt x="646397" y="0"/>
                        </a:cubicBezTo>
                        <a:cubicBezTo>
                          <a:pt x="889000" y="-3874"/>
                          <a:pt x="1047887" y="41648"/>
                          <a:pt x="1218430" y="0"/>
                        </a:cubicBezTo>
                        <a:cubicBezTo>
                          <a:pt x="1388973" y="-41648"/>
                          <a:pt x="1670338" y="82815"/>
                          <a:pt x="1939192" y="0"/>
                        </a:cubicBezTo>
                        <a:cubicBezTo>
                          <a:pt x="2208046" y="-82815"/>
                          <a:pt x="2190569" y="2267"/>
                          <a:pt x="2288132" y="0"/>
                        </a:cubicBezTo>
                        <a:cubicBezTo>
                          <a:pt x="2385695" y="-2267"/>
                          <a:pt x="2693801" y="41046"/>
                          <a:pt x="3008893" y="0"/>
                        </a:cubicBezTo>
                        <a:cubicBezTo>
                          <a:pt x="3323985" y="-41046"/>
                          <a:pt x="3292687" y="23772"/>
                          <a:pt x="3506562" y="0"/>
                        </a:cubicBezTo>
                        <a:cubicBezTo>
                          <a:pt x="3720437" y="-23772"/>
                          <a:pt x="3892175" y="15626"/>
                          <a:pt x="4078595" y="0"/>
                        </a:cubicBezTo>
                        <a:cubicBezTo>
                          <a:pt x="4265015" y="-15626"/>
                          <a:pt x="4353679" y="52102"/>
                          <a:pt x="4576263" y="0"/>
                        </a:cubicBezTo>
                        <a:cubicBezTo>
                          <a:pt x="4798847" y="-52102"/>
                          <a:pt x="4971811" y="62599"/>
                          <a:pt x="5297025" y="0"/>
                        </a:cubicBezTo>
                        <a:cubicBezTo>
                          <a:pt x="5622239" y="-62599"/>
                          <a:pt x="5559957" y="14854"/>
                          <a:pt x="5645965" y="0"/>
                        </a:cubicBezTo>
                        <a:cubicBezTo>
                          <a:pt x="5731973" y="-14854"/>
                          <a:pt x="5960609" y="16392"/>
                          <a:pt x="6143634" y="0"/>
                        </a:cubicBezTo>
                        <a:cubicBezTo>
                          <a:pt x="6326659" y="-16392"/>
                          <a:pt x="6502283" y="32358"/>
                          <a:pt x="6715667" y="0"/>
                        </a:cubicBezTo>
                        <a:cubicBezTo>
                          <a:pt x="6929051" y="-32358"/>
                          <a:pt x="7133450" y="84391"/>
                          <a:pt x="7436428" y="0"/>
                        </a:cubicBezTo>
                        <a:cubicBezTo>
                          <a:pt x="7495419" y="145844"/>
                          <a:pt x="7399882" y="391222"/>
                          <a:pt x="7436428" y="515286"/>
                        </a:cubicBezTo>
                        <a:cubicBezTo>
                          <a:pt x="7472974" y="639350"/>
                          <a:pt x="7426514" y="867106"/>
                          <a:pt x="7436428" y="1030571"/>
                        </a:cubicBezTo>
                        <a:cubicBezTo>
                          <a:pt x="7218579" y="1088619"/>
                          <a:pt x="7075710" y="1004898"/>
                          <a:pt x="6938759" y="1030571"/>
                        </a:cubicBezTo>
                        <a:cubicBezTo>
                          <a:pt x="6801808" y="1056244"/>
                          <a:pt x="6406579" y="953931"/>
                          <a:pt x="6217998" y="1030571"/>
                        </a:cubicBezTo>
                        <a:cubicBezTo>
                          <a:pt x="6029417" y="1107211"/>
                          <a:pt x="5792795" y="1024215"/>
                          <a:pt x="5497236" y="1030571"/>
                        </a:cubicBezTo>
                        <a:cubicBezTo>
                          <a:pt x="5201677" y="1036927"/>
                          <a:pt x="5264069" y="1028267"/>
                          <a:pt x="5073932" y="1030571"/>
                        </a:cubicBezTo>
                        <a:cubicBezTo>
                          <a:pt x="4883795" y="1032875"/>
                          <a:pt x="4825518" y="1015932"/>
                          <a:pt x="4724992" y="1030571"/>
                        </a:cubicBezTo>
                        <a:cubicBezTo>
                          <a:pt x="4624466" y="1045210"/>
                          <a:pt x="4471583" y="995370"/>
                          <a:pt x="4376052" y="1030571"/>
                        </a:cubicBezTo>
                        <a:cubicBezTo>
                          <a:pt x="4280521" y="1065772"/>
                          <a:pt x="4155589" y="1013416"/>
                          <a:pt x="4027112" y="1030571"/>
                        </a:cubicBezTo>
                        <a:cubicBezTo>
                          <a:pt x="3898635" y="1047726"/>
                          <a:pt x="3816114" y="1009521"/>
                          <a:pt x="3678172" y="1030571"/>
                        </a:cubicBezTo>
                        <a:cubicBezTo>
                          <a:pt x="3540230" y="1051621"/>
                          <a:pt x="3425460" y="1001875"/>
                          <a:pt x="3329232" y="1030571"/>
                        </a:cubicBezTo>
                        <a:cubicBezTo>
                          <a:pt x="3233004" y="1059267"/>
                          <a:pt x="3007958" y="977787"/>
                          <a:pt x="2831563" y="1030571"/>
                        </a:cubicBezTo>
                        <a:cubicBezTo>
                          <a:pt x="2655168" y="1083355"/>
                          <a:pt x="2619851" y="993625"/>
                          <a:pt x="2482623" y="1030571"/>
                        </a:cubicBezTo>
                        <a:cubicBezTo>
                          <a:pt x="2345395" y="1067517"/>
                          <a:pt x="2266610" y="1002854"/>
                          <a:pt x="2059319" y="1030571"/>
                        </a:cubicBezTo>
                        <a:cubicBezTo>
                          <a:pt x="1852028" y="1058288"/>
                          <a:pt x="1827466" y="1008795"/>
                          <a:pt x="1710378" y="1030571"/>
                        </a:cubicBezTo>
                        <a:cubicBezTo>
                          <a:pt x="1593290" y="1052347"/>
                          <a:pt x="1377830" y="989698"/>
                          <a:pt x="1287074" y="1030571"/>
                        </a:cubicBezTo>
                        <a:cubicBezTo>
                          <a:pt x="1196318" y="1071444"/>
                          <a:pt x="1021984" y="1024986"/>
                          <a:pt x="938134" y="1030571"/>
                        </a:cubicBezTo>
                        <a:cubicBezTo>
                          <a:pt x="854284" y="1036156"/>
                          <a:pt x="202605" y="922791"/>
                          <a:pt x="0" y="1030571"/>
                        </a:cubicBezTo>
                        <a:cubicBezTo>
                          <a:pt x="-10286" y="851844"/>
                          <a:pt x="8530" y="649513"/>
                          <a:pt x="0" y="494674"/>
                        </a:cubicBezTo>
                        <a:cubicBezTo>
                          <a:pt x="-8530" y="339835"/>
                          <a:pt x="36274" y="231517"/>
                          <a:pt x="0" y="0"/>
                        </a:cubicBezTo>
                        <a:close/>
                      </a:path>
                      <a:path w="7436428" h="1030571" stroke="0" extrusionOk="0">
                        <a:moveTo>
                          <a:pt x="0" y="0"/>
                        </a:moveTo>
                        <a:cubicBezTo>
                          <a:pt x="243388" y="-51723"/>
                          <a:pt x="331658" y="17517"/>
                          <a:pt x="497669" y="0"/>
                        </a:cubicBezTo>
                        <a:cubicBezTo>
                          <a:pt x="663680" y="-17517"/>
                          <a:pt x="724502" y="18329"/>
                          <a:pt x="846609" y="0"/>
                        </a:cubicBezTo>
                        <a:cubicBezTo>
                          <a:pt x="968716" y="-18329"/>
                          <a:pt x="1192501" y="24179"/>
                          <a:pt x="1418642" y="0"/>
                        </a:cubicBezTo>
                        <a:cubicBezTo>
                          <a:pt x="1644783" y="-24179"/>
                          <a:pt x="1645166" y="26037"/>
                          <a:pt x="1767582" y="0"/>
                        </a:cubicBezTo>
                        <a:cubicBezTo>
                          <a:pt x="1889998" y="-26037"/>
                          <a:pt x="2003695" y="17641"/>
                          <a:pt x="2116522" y="0"/>
                        </a:cubicBezTo>
                        <a:cubicBezTo>
                          <a:pt x="2229349" y="-17641"/>
                          <a:pt x="2552980" y="22435"/>
                          <a:pt x="2837283" y="0"/>
                        </a:cubicBezTo>
                        <a:cubicBezTo>
                          <a:pt x="3121586" y="-22435"/>
                          <a:pt x="3280372" y="15643"/>
                          <a:pt x="3409316" y="0"/>
                        </a:cubicBezTo>
                        <a:cubicBezTo>
                          <a:pt x="3538260" y="-15643"/>
                          <a:pt x="3671633" y="20638"/>
                          <a:pt x="3906985" y="0"/>
                        </a:cubicBezTo>
                        <a:cubicBezTo>
                          <a:pt x="4142337" y="-20638"/>
                          <a:pt x="4208355" y="56450"/>
                          <a:pt x="4479018" y="0"/>
                        </a:cubicBezTo>
                        <a:cubicBezTo>
                          <a:pt x="4749681" y="-56450"/>
                          <a:pt x="4887884" y="35516"/>
                          <a:pt x="5051051" y="0"/>
                        </a:cubicBezTo>
                        <a:cubicBezTo>
                          <a:pt x="5214218" y="-35516"/>
                          <a:pt x="5566186" y="54643"/>
                          <a:pt x="5697448" y="0"/>
                        </a:cubicBezTo>
                        <a:cubicBezTo>
                          <a:pt x="5828710" y="-54643"/>
                          <a:pt x="6178964" y="44673"/>
                          <a:pt x="6343845" y="0"/>
                        </a:cubicBezTo>
                        <a:cubicBezTo>
                          <a:pt x="6508726" y="-44673"/>
                          <a:pt x="6694897" y="28656"/>
                          <a:pt x="6841514" y="0"/>
                        </a:cubicBezTo>
                        <a:cubicBezTo>
                          <a:pt x="6988131" y="-28656"/>
                          <a:pt x="7267884" y="34852"/>
                          <a:pt x="7436428" y="0"/>
                        </a:cubicBezTo>
                        <a:cubicBezTo>
                          <a:pt x="7451641" y="225437"/>
                          <a:pt x="7390520" y="327032"/>
                          <a:pt x="7436428" y="535897"/>
                        </a:cubicBezTo>
                        <a:cubicBezTo>
                          <a:pt x="7482336" y="744762"/>
                          <a:pt x="7426373" y="798195"/>
                          <a:pt x="7436428" y="1030571"/>
                        </a:cubicBezTo>
                        <a:cubicBezTo>
                          <a:pt x="7236055" y="1094418"/>
                          <a:pt x="7102215" y="983998"/>
                          <a:pt x="6864395" y="1030571"/>
                        </a:cubicBezTo>
                        <a:cubicBezTo>
                          <a:pt x="6626575" y="1077144"/>
                          <a:pt x="6453376" y="961610"/>
                          <a:pt x="6217998" y="1030571"/>
                        </a:cubicBezTo>
                        <a:cubicBezTo>
                          <a:pt x="5982620" y="1099532"/>
                          <a:pt x="6032197" y="1021575"/>
                          <a:pt x="5869058" y="1030571"/>
                        </a:cubicBezTo>
                        <a:cubicBezTo>
                          <a:pt x="5705919" y="1039567"/>
                          <a:pt x="5671208" y="1006007"/>
                          <a:pt x="5520118" y="1030571"/>
                        </a:cubicBezTo>
                        <a:cubicBezTo>
                          <a:pt x="5369028" y="1055135"/>
                          <a:pt x="5197149" y="987720"/>
                          <a:pt x="5096813" y="1030571"/>
                        </a:cubicBezTo>
                        <a:cubicBezTo>
                          <a:pt x="4996478" y="1073422"/>
                          <a:pt x="4603638" y="1024999"/>
                          <a:pt x="4376052" y="1030571"/>
                        </a:cubicBezTo>
                        <a:cubicBezTo>
                          <a:pt x="4148466" y="1036143"/>
                          <a:pt x="3998345" y="1017703"/>
                          <a:pt x="3804019" y="1030571"/>
                        </a:cubicBezTo>
                        <a:cubicBezTo>
                          <a:pt x="3609693" y="1043439"/>
                          <a:pt x="3468503" y="994233"/>
                          <a:pt x="3380715" y="1030571"/>
                        </a:cubicBezTo>
                        <a:cubicBezTo>
                          <a:pt x="3292927" y="1066909"/>
                          <a:pt x="2960620" y="1025065"/>
                          <a:pt x="2659953" y="1030571"/>
                        </a:cubicBezTo>
                        <a:cubicBezTo>
                          <a:pt x="2359286" y="1036077"/>
                          <a:pt x="2322266" y="956404"/>
                          <a:pt x="2013556" y="1030571"/>
                        </a:cubicBezTo>
                        <a:cubicBezTo>
                          <a:pt x="1704846" y="1104738"/>
                          <a:pt x="1514765" y="979236"/>
                          <a:pt x="1367159" y="1030571"/>
                        </a:cubicBezTo>
                        <a:cubicBezTo>
                          <a:pt x="1219553" y="1081906"/>
                          <a:pt x="970404" y="1029870"/>
                          <a:pt x="869490" y="1030571"/>
                        </a:cubicBezTo>
                        <a:cubicBezTo>
                          <a:pt x="768576" y="1031272"/>
                          <a:pt x="273421" y="1013415"/>
                          <a:pt x="0" y="1030571"/>
                        </a:cubicBezTo>
                        <a:cubicBezTo>
                          <a:pt x="-50335" y="817811"/>
                          <a:pt x="34289" y="762360"/>
                          <a:pt x="0" y="525591"/>
                        </a:cubicBezTo>
                        <a:cubicBezTo>
                          <a:pt x="-34289" y="288822"/>
                          <a:pt x="1036" y="173664"/>
                          <a:pt x="0" y="0"/>
                        </a:cubicBezTo>
                        <a:close/>
                      </a:path>
                    </a:pathLst>
                  </a:cu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200" b="1" u="sng" dirty="0">
                <a:effectLst/>
                <a:ea typeface="Calibri" panose="020F0502020204030204" pitchFamily="34" charset="0"/>
                <a:cs typeface="Times New Roman" panose="02020603050405020304" pitchFamily="18" charset="0"/>
              </a:rPr>
              <a:t>Topic Summary: </a:t>
            </a:r>
          </a:p>
          <a:p>
            <a:pPr>
              <a:lnSpc>
                <a:spcPct val="107000"/>
              </a:lnSpc>
              <a:spcAft>
                <a:spcPts val="0"/>
              </a:spcAft>
            </a:pPr>
            <a:r>
              <a:rPr lang="en-GB" sz="1200" dirty="0">
                <a:ea typeface="Calibri" panose="020F0502020204030204" pitchFamily="34" charset="0"/>
                <a:cs typeface="Times New Roman" panose="02020603050405020304" pitchFamily="18" charset="0"/>
              </a:rPr>
              <a:t>You will be introduced to the biological, psychological and sociological theories associated with human lifespan development. You will explore the PIES development across someone’s lifespan. Examining the factors that affect growth and development such as the environment or genetic inheritance and consider the positive and negative influences on development. </a:t>
            </a:r>
            <a:endParaRPr lang="en-GB" sz="1200" b="1" u="sng"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042264A-DC87-40C1-B79C-651230BE901F}"/>
              </a:ext>
            </a:extLst>
          </p:cNvPr>
          <p:cNvSpPr/>
          <p:nvPr/>
        </p:nvSpPr>
        <p:spPr>
          <a:xfrm>
            <a:off x="7661870" y="579189"/>
            <a:ext cx="4114120" cy="1052195"/>
          </a:xfrm>
          <a:prstGeom prst="rect">
            <a:avLst/>
          </a:prstGeom>
          <a:solidFill>
            <a:srgbClr val="F5FFDD"/>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100" dirty="0">
                <a:effectLst/>
                <a:ea typeface="Calibri" panose="020F0502020204030204" pitchFamily="34" charset="0"/>
                <a:cs typeface="Times New Roman" panose="02020603050405020304" pitchFamily="18" charset="0"/>
              </a:rPr>
              <a:t>Learning Assessment: </a:t>
            </a:r>
          </a:p>
          <a:p>
            <a:pPr>
              <a:lnSpc>
                <a:spcPct val="107000"/>
              </a:lnSpc>
              <a:spcAft>
                <a:spcPts val="0"/>
              </a:spcAft>
            </a:pPr>
            <a:endParaRPr lang="en-GB" sz="1100" dirty="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ea typeface="Calibri" panose="020F0502020204030204" pitchFamily="34" charset="0"/>
                <a:cs typeface="Times New Roman" panose="02020603050405020304" pitchFamily="18" charset="0"/>
              </a:rPr>
              <a:t>A: Human growth and development through life stages.</a:t>
            </a:r>
          </a:p>
          <a:p>
            <a:pPr>
              <a:lnSpc>
                <a:spcPct val="107000"/>
              </a:lnSpc>
              <a:spcAft>
                <a:spcPts val="0"/>
              </a:spcAft>
            </a:pPr>
            <a:r>
              <a:rPr lang="en-GB" sz="1100" dirty="0">
                <a:effectLst/>
                <a:ea typeface="Calibri" panose="020F0502020204030204" pitchFamily="34" charset="0"/>
                <a:cs typeface="Times New Roman" panose="02020603050405020304" pitchFamily="18" charset="0"/>
              </a:rPr>
              <a:t>B. Factors affecting human growth and development.</a:t>
            </a:r>
          </a:p>
          <a:p>
            <a:pPr>
              <a:lnSpc>
                <a:spcPct val="107000"/>
              </a:lnSpc>
              <a:spcAft>
                <a:spcPts val="0"/>
              </a:spcAft>
            </a:pPr>
            <a:r>
              <a:rPr lang="en-GB" sz="1100" dirty="0">
                <a:ea typeface="Calibri" panose="020F0502020204030204" pitchFamily="34" charset="0"/>
                <a:cs typeface="Times New Roman" panose="02020603050405020304" pitchFamily="18" charset="0"/>
              </a:rPr>
              <a:t>C. Effects of ageing.</a:t>
            </a:r>
            <a:endParaRPr lang="en-GB" sz="11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B65DAEC-97B2-4FDD-9082-E814F4A66F1D}"/>
              </a:ext>
            </a:extLst>
          </p:cNvPr>
          <p:cNvSpPr/>
          <p:nvPr/>
        </p:nvSpPr>
        <p:spPr>
          <a:xfrm>
            <a:off x="111625" y="1771013"/>
            <a:ext cx="2648242" cy="7709803"/>
          </a:xfrm>
          <a:prstGeom prst="rect">
            <a:avLst/>
          </a:prstGeom>
          <a:solidFill>
            <a:srgbClr val="FDDDFF"/>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endParaRPr lang="en-GB" sz="1200" dirty="0">
              <a:highlight>
                <a:srgbClr val="DDFCFF"/>
              </a:highlight>
              <a:ea typeface="Calibri" panose="020F0502020204030204" pitchFamily="34" charset="0"/>
              <a:cs typeface="Times New Roman" panose="02020603050405020304" pitchFamily="18" charset="0"/>
            </a:endParaRPr>
          </a:p>
          <a:p>
            <a:r>
              <a:rPr lang="en-GB" sz="1200" b="1" dirty="0">
                <a:ea typeface="+mn-lt"/>
                <a:cs typeface="Calibri"/>
              </a:rPr>
              <a:t>Physical Signs of ageing</a:t>
            </a:r>
          </a:p>
          <a:p>
            <a:r>
              <a:rPr lang="en-GB" sz="1200" b="1" dirty="0">
                <a:ea typeface="+mn-lt"/>
                <a:cs typeface="Calibri"/>
              </a:rPr>
              <a:t>Cardiovascular</a:t>
            </a:r>
            <a:r>
              <a:rPr lang="en-GB" sz="1200" b="1" dirty="0">
                <a:ea typeface="+mn-lt"/>
                <a:cs typeface="+mn-lt"/>
              </a:rPr>
              <a:t> disease </a:t>
            </a:r>
            <a:r>
              <a:rPr lang="en-GB" sz="1200" dirty="0">
                <a:ea typeface="+mn-lt"/>
                <a:cs typeface="+mn-lt"/>
              </a:rPr>
              <a:t>– Older people suffer narrowing of the arteries and other blood vessels due to fats such as cholesterol sticking to the walls of the arteries. This can lead high blood pressure, stokes and heart attacks. </a:t>
            </a:r>
            <a:endParaRPr lang="en-GB" sz="1200">
              <a:cs typeface="Calibri" panose="020F0502020204030204"/>
            </a:endParaRPr>
          </a:p>
          <a:p>
            <a:endParaRPr lang="en-GB" sz="1200" dirty="0">
              <a:ea typeface="+mn-lt"/>
              <a:cs typeface="+mn-lt"/>
            </a:endParaRPr>
          </a:p>
          <a:p>
            <a:r>
              <a:rPr lang="en-GB" sz="1200" b="1" dirty="0">
                <a:ea typeface="+mn-lt"/>
                <a:cs typeface="+mn-lt"/>
              </a:rPr>
              <a:t>Degeneration of nervous tissue </a:t>
            </a:r>
            <a:r>
              <a:rPr lang="en-GB" sz="1200" dirty="0">
                <a:ea typeface="+mn-lt"/>
                <a:cs typeface="+mn-lt"/>
              </a:rPr>
              <a:t>Impulses become slower and age-related changes in function become more noticeable.</a:t>
            </a:r>
          </a:p>
          <a:p>
            <a:endParaRPr lang="en-GB" sz="1200" b="1" dirty="0">
              <a:cs typeface="Calibri" panose="020F0502020204030204"/>
            </a:endParaRPr>
          </a:p>
          <a:p>
            <a:r>
              <a:rPr lang="en-GB" sz="1200" b="1" dirty="0">
                <a:ea typeface="+mn-lt"/>
                <a:cs typeface="+mn-lt"/>
              </a:rPr>
              <a:t>Osteoarthritis – </a:t>
            </a:r>
            <a:r>
              <a:rPr lang="en-GB" sz="1200" dirty="0">
                <a:ea typeface="+mn-lt"/>
                <a:cs typeface="+mn-lt"/>
              </a:rPr>
              <a:t>degenerative disease – result of wear and tear on the joints. </a:t>
            </a:r>
            <a:endParaRPr lang="en-GB" sz="1200" dirty="0">
              <a:cs typeface="Calibri" panose="020F0502020204030204"/>
            </a:endParaRPr>
          </a:p>
          <a:p>
            <a:endParaRPr lang="en-GB" sz="1200" dirty="0">
              <a:ea typeface="+mn-lt"/>
              <a:cs typeface="+mn-lt"/>
            </a:endParaRPr>
          </a:p>
          <a:p>
            <a:r>
              <a:rPr lang="en-GB" sz="1200" b="1" dirty="0">
                <a:ea typeface="+mn-lt"/>
                <a:cs typeface="+mn-lt"/>
              </a:rPr>
              <a:t>Degeneration of sense organs – </a:t>
            </a:r>
            <a:r>
              <a:rPr lang="en-GB" sz="1200" dirty="0">
                <a:ea typeface="+mn-lt"/>
                <a:cs typeface="+mn-lt"/>
              </a:rPr>
              <a:t>sensory awareness decreases as a part of natural ageing. </a:t>
            </a:r>
            <a:endParaRPr lang="en-GB" sz="1200" b="1">
              <a:cs typeface="Calibri" panose="020F0502020204030204"/>
            </a:endParaRPr>
          </a:p>
          <a:p>
            <a:endParaRPr lang="en-GB" sz="1200" dirty="0">
              <a:ea typeface="+mn-lt"/>
              <a:cs typeface="+mn-lt"/>
            </a:endParaRPr>
          </a:p>
          <a:p>
            <a:r>
              <a:rPr lang="en-GB" sz="1200" b="1" dirty="0">
                <a:ea typeface="+mn-lt"/>
                <a:cs typeface="+mn-lt"/>
              </a:rPr>
              <a:t>Reduced absorption of nutrients – </a:t>
            </a:r>
            <a:r>
              <a:rPr lang="en-GB" sz="1200" dirty="0">
                <a:ea typeface="+mn-lt"/>
                <a:cs typeface="+mn-lt"/>
              </a:rPr>
              <a:t>due to restricted physical activity and natural ageing, the body's ability to absorb and gain nutrients is reduced therefore older people need nutrient and vitamin rich diets. </a:t>
            </a:r>
            <a:endParaRPr lang="en-GB" sz="1200" dirty="0">
              <a:cs typeface="Calibri" panose="020F0502020204030204"/>
            </a:endParaRPr>
          </a:p>
          <a:p>
            <a:endParaRPr lang="en-GB" sz="1200" dirty="0">
              <a:ea typeface="+mn-lt"/>
              <a:cs typeface="+mn-lt"/>
            </a:endParaRPr>
          </a:p>
          <a:p>
            <a:r>
              <a:rPr lang="en-GB" sz="1200" b="1" dirty="0">
                <a:ea typeface="+mn-lt"/>
                <a:cs typeface="+mn-lt"/>
              </a:rPr>
              <a:t>Dementia (Alzheimer’s disease, Dementia with Lewy Bodies, Vascular dementia) </a:t>
            </a:r>
            <a:r>
              <a:rPr lang="en-GB" sz="1200" dirty="0">
                <a:ea typeface="+mn-lt"/>
                <a:cs typeface="+mn-lt"/>
              </a:rPr>
              <a:t>Dementia  is an umbrella term for conditions affecting a person's normal brain function, making every day tasks such as communication more difficult.</a:t>
            </a:r>
            <a:endParaRPr lang="en-GB" sz="1200" b="1">
              <a:ea typeface="+mn-lt"/>
              <a:cs typeface="+mn-lt"/>
            </a:endParaRPr>
          </a:p>
          <a:p>
            <a:endParaRPr lang="en-GB" sz="1200" dirty="0">
              <a:ea typeface="+mn-lt"/>
              <a:cs typeface="+mn-lt"/>
            </a:endParaRPr>
          </a:p>
          <a:p>
            <a:pPr>
              <a:lnSpc>
                <a:spcPct val="107000"/>
              </a:lnSpc>
            </a:pPr>
            <a:r>
              <a:rPr lang="en-GB" sz="1200" b="1" dirty="0">
                <a:ea typeface="+mn-lt"/>
                <a:cs typeface="+mn-lt"/>
              </a:rPr>
              <a:t>Effects of illnesses that are common in ageing</a:t>
            </a:r>
            <a:r>
              <a:rPr lang="en-GB" sz="1200" dirty="0">
                <a:ea typeface="+mn-lt"/>
                <a:cs typeface="+mn-lt"/>
              </a:rPr>
              <a:t>. - the impact of illness on a person can be significant. It can lead to depression, social isolation, lose of mobility, insomnia etc.  </a:t>
            </a:r>
          </a:p>
        </p:txBody>
      </p:sp>
      <p:sp>
        <p:nvSpPr>
          <p:cNvPr id="8" name="TextBox 7">
            <a:extLst>
              <a:ext uri="{FF2B5EF4-FFF2-40B4-BE49-F238E27FC236}">
                <a16:creationId xmlns:a16="http://schemas.microsoft.com/office/drawing/2014/main" id="{A25FA39E-8728-8D60-7CDF-AF92373109DF}"/>
              </a:ext>
            </a:extLst>
          </p:cNvPr>
          <p:cNvSpPr txBox="1"/>
          <p:nvPr/>
        </p:nvSpPr>
        <p:spPr>
          <a:xfrm>
            <a:off x="7332191" y="32096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9" name="Rectangle 8">
            <a:extLst>
              <a:ext uri="{FF2B5EF4-FFF2-40B4-BE49-F238E27FC236}">
                <a16:creationId xmlns:a16="http://schemas.microsoft.com/office/drawing/2014/main" id="{AA74A72F-3BC0-04E0-7BD4-7EB3DAC3C969}"/>
              </a:ext>
            </a:extLst>
          </p:cNvPr>
          <p:cNvSpPr/>
          <p:nvPr/>
        </p:nvSpPr>
        <p:spPr>
          <a:xfrm>
            <a:off x="2868726" y="2289997"/>
            <a:ext cx="2334689" cy="3341692"/>
          </a:xfrm>
          <a:prstGeom prst="rect">
            <a:avLst/>
          </a:prstGeom>
          <a:solidFill>
            <a:srgbClr val="DDFCFF"/>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200" b="1" dirty="0">
                <a:highlight>
                  <a:srgbClr val="DDFCFF"/>
                </a:highlight>
                <a:cs typeface="Calibri"/>
              </a:rPr>
              <a:t>Psychological changes of ageing</a:t>
            </a:r>
          </a:p>
          <a:p>
            <a:endParaRPr lang="en-US" sz="1200" b="1" dirty="0">
              <a:highlight>
                <a:srgbClr val="DDFCFF"/>
              </a:highlight>
              <a:cs typeface="Calibri"/>
            </a:endParaRPr>
          </a:p>
          <a:p>
            <a:r>
              <a:rPr lang="en-US" sz="1200" dirty="0">
                <a:highlight>
                  <a:srgbClr val="DDFCFF"/>
                </a:highlight>
                <a:cs typeface="Calibri"/>
              </a:rPr>
              <a:t>• Effects on confidence and self-esteem</a:t>
            </a:r>
          </a:p>
          <a:p>
            <a:r>
              <a:rPr lang="en-US" sz="1200" dirty="0">
                <a:highlight>
                  <a:srgbClr val="DDFCFF"/>
                </a:highlight>
                <a:cs typeface="Calibri"/>
              </a:rPr>
              <a:t>• Effects of social change:</a:t>
            </a:r>
          </a:p>
          <a:p>
            <a:pPr lvl="1"/>
            <a:r>
              <a:rPr lang="en-US" sz="1200" dirty="0">
                <a:highlight>
                  <a:srgbClr val="DDFCFF"/>
                </a:highlight>
                <a:cs typeface="Calibri"/>
              </a:rPr>
              <a:t>- Role changes</a:t>
            </a:r>
          </a:p>
          <a:p>
            <a:pPr lvl="1"/>
            <a:r>
              <a:rPr lang="en-US" sz="1200" dirty="0">
                <a:highlight>
                  <a:srgbClr val="DDFCFF"/>
                </a:highlight>
                <a:cs typeface="Calibri"/>
              </a:rPr>
              <a:t>- Loss of a partner</a:t>
            </a:r>
          </a:p>
          <a:p>
            <a:pPr lvl="1"/>
            <a:r>
              <a:rPr lang="en-US" sz="1200" dirty="0">
                <a:highlight>
                  <a:srgbClr val="DDFCFF"/>
                </a:highlight>
                <a:cs typeface="Calibri"/>
              </a:rPr>
              <a:t>- Loss of friends</a:t>
            </a:r>
          </a:p>
          <a:p>
            <a:pPr lvl="1"/>
            <a:r>
              <a:rPr lang="en-US" sz="1200" dirty="0">
                <a:highlight>
                  <a:srgbClr val="DDFCFF"/>
                </a:highlight>
                <a:cs typeface="Calibri"/>
              </a:rPr>
              <a:t>- Increase in leisure time</a:t>
            </a:r>
          </a:p>
          <a:p>
            <a:r>
              <a:rPr lang="en-US" sz="1200" dirty="0">
                <a:highlight>
                  <a:srgbClr val="DDFCFF"/>
                </a:highlight>
                <a:cs typeface="Calibri"/>
              </a:rPr>
              <a:t>• Financial concerns</a:t>
            </a:r>
          </a:p>
          <a:p>
            <a:r>
              <a:rPr lang="en-US" sz="1200" dirty="0">
                <a:highlight>
                  <a:srgbClr val="DDFCFF"/>
                </a:highlight>
                <a:cs typeface="Calibri"/>
              </a:rPr>
              <a:t>• Effects of culture, religion and beliefs</a:t>
            </a:r>
          </a:p>
          <a:p>
            <a:r>
              <a:rPr lang="en-US" sz="1200" dirty="0">
                <a:highlight>
                  <a:srgbClr val="FBFED4"/>
                </a:highlight>
                <a:cs typeface="Calibri"/>
              </a:rPr>
              <a:t>• Social disengagement theory (Cumming and Henry, 1961)</a:t>
            </a:r>
          </a:p>
          <a:p>
            <a:r>
              <a:rPr lang="en-US" sz="1200" dirty="0">
                <a:highlight>
                  <a:srgbClr val="FBFED4"/>
                </a:highlight>
                <a:cs typeface="Calibri"/>
              </a:rPr>
              <a:t>• Activity theory (</a:t>
            </a:r>
            <a:r>
              <a:rPr lang="en-US" sz="1200" dirty="0" err="1">
                <a:highlight>
                  <a:srgbClr val="FBFED4"/>
                </a:highlight>
                <a:cs typeface="Calibri"/>
              </a:rPr>
              <a:t>Havighurst</a:t>
            </a:r>
            <a:r>
              <a:rPr lang="en-US" sz="1200" dirty="0">
                <a:highlight>
                  <a:srgbClr val="FBFED4"/>
                </a:highlight>
                <a:cs typeface="Calibri"/>
              </a:rPr>
              <a:t>, 1960s)</a:t>
            </a:r>
          </a:p>
          <a:p>
            <a:endParaRPr lang="en-US" sz="1100" dirty="0">
              <a:highlight>
                <a:srgbClr val="DDFCFF"/>
              </a:highlight>
              <a:cs typeface="Calibri"/>
            </a:endParaRPr>
          </a:p>
          <a:p>
            <a:pPr>
              <a:lnSpc>
                <a:spcPct val="107000"/>
              </a:lnSpc>
            </a:pPr>
            <a:endParaRPr lang="en-GB" sz="1100" dirty="0">
              <a:ea typeface="+mn-lt"/>
              <a:cs typeface="+mn-lt"/>
            </a:endParaRPr>
          </a:p>
        </p:txBody>
      </p:sp>
      <p:sp>
        <p:nvSpPr>
          <p:cNvPr id="11" name="Rectangle 10">
            <a:extLst>
              <a:ext uri="{FF2B5EF4-FFF2-40B4-BE49-F238E27FC236}">
                <a16:creationId xmlns:a16="http://schemas.microsoft.com/office/drawing/2014/main" id="{08448286-EEC3-7CAC-8023-96D48D7AD1F2}"/>
              </a:ext>
            </a:extLst>
          </p:cNvPr>
          <p:cNvSpPr/>
          <p:nvPr/>
        </p:nvSpPr>
        <p:spPr>
          <a:xfrm>
            <a:off x="2868725" y="5912071"/>
            <a:ext cx="2334690" cy="3244382"/>
          </a:xfrm>
          <a:prstGeom prst="rect">
            <a:avLst/>
          </a:prstGeom>
          <a:solidFill>
            <a:srgbClr val="DFFDE6"/>
          </a:solidFill>
          <a:ln w="38100" cap="rnd">
            <a:prstDash val="sysDash"/>
            <a:beve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200" b="1" dirty="0">
                <a:cs typeface="Calibri"/>
              </a:rPr>
              <a:t>Societal effects of an ageing population</a:t>
            </a:r>
          </a:p>
          <a:p>
            <a:pPr marL="171450" indent="-171450">
              <a:buFont typeface="Arial"/>
              <a:buChar char="•"/>
            </a:pPr>
            <a:r>
              <a:rPr lang="en-US" sz="1200" dirty="0">
                <a:cs typeface="Calibri"/>
              </a:rPr>
              <a:t>Health and social care provision for the aged</a:t>
            </a:r>
          </a:p>
          <a:p>
            <a:pPr lvl="1"/>
            <a:r>
              <a:rPr lang="en-US" sz="1200" dirty="0">
                <a:cs typeface="Calibri"/>
              </a:rPr>
              <a:t>• Needs assessment</a:t>
            </a:r>
          </a:p>
          <a:p>
            <a:pPr lvl="1"/>
            <a:r>
              <a:rPr lang="en-US" sz="1200" dirty="0">
                <a:cs typeface="Calibri"/>
              </a:rPr>
              <a:t>• Winter assistance</a:t>
            </a:r>
          </a:p>
          <a:p>
            <a:pPr lvl="1"/>
            <a:r>
              <a:rPr lang="en-US" sz="1200" dirty="0">
                <a:cs typeface="Calibri"/>
              </a:rPr>
              <a:t>• Meals on Wheels</a:t>
            </a:r>
          </a:p>
          <a:p>
            <a:pPr lvl="1"/>
            <a:r>
              <a:rPr lang="en-US" sz="1200" dirty="0">
                <a:cs typeface="Calibri"/>
              </a:rPr>
              <a:t>• Day centers</a:t>
            </a:r>
          </a:p>
          <a:p>
            <a:pPr lvl="1"/>
            <a:r>
              <a:rPr lang="en-US" sz="1200" dirty="0">
                <a:cs typeface="Calibri"/>
              </a:rPr>
              <a:t>• Residential services</a:t>
            </a:r>
          </a:p>
          <a:p>
            <a:pPr lvl="1"/>
            <a:r>
              <a:rPr lang="en-US" sz="1200" dirty="0">
                <a:cs typeface="Calibri"/>
              </a:rPr>
              <a:t>• Sheltered housing</a:t>
            </a:r>
          </a:p>
          <a:p>
            <a:pPr lvl="1"/>
            <a:r>
              <a:rPr lang="en-US" sz="1200" dirty="0">
                <a:cs typeface="Calibri"/>
              </a:rPr>
              <a:t>• Home care</a:t>
            </a:r>
          </a:p>
          <a:p>
            <a:pPr lvl="1"/>
            <a:r>
              <a:rPr lang="en-US" sz="1200" dirty="0">
                <a:cs typeface="Calibri"/>
              </a:rPr>
              <a:t>• Tele care</a:t>
            </a:r>
          </a:p>
          <a:p>
            <a:pPr marL="171450" indent="-171450">
              <a:buFont typeface="Arial"/>
              <a:buChar char="•"/>
            </a:pPr>
            <a:r>
              <a:rPr lang="en-US" sz="1200" dirty="0">
                <a:cs typeface="Calibri"/>
              </a:rPr>
              <a:t>Economic effects of an ageing population</a:t>
            </a:r>
          </a:p>
          <a:p>
            <a:r>
              <a:rPr lang="en-US" sz="1200" dirty="0">
                <a:cs typeface="Calibri"/>
              </a:rPr>
              <a:t>• Strain on NHS and Health and Social Care Services</a:t>
            </a:r>
            <a:endParaRPr lang="en-US" sz="1200">
              <a:cs typeface="Calibri"/>
            </a:endParaRPr>
          </a:p>
          <a:p>
            <a:pPr>
              <a:lnSpc>
                <a:spcPct val="107000"/>
              </a:lnSpc>
            </a:pPr>
            <a:endParaRPr lang="en-GB" sz="800" dirty="0">
              <a:cs typeface="Calibri"/>
            </a:endParaRPr>
          </a:p>
        </p:txBody>
      </p:sp>
      <p:sp>
        <p:nvSpPr>
          <p:cNvPr id="14" name="TextBox 13">
            <a:extLst>
              <a:ext uri="{FF2B5EF4-FFF2-40B4-BE49-F238E27FC236}">
                <a16:creationId xmlns:a16="http://schemas.microsoft.com/office/drawing/2014/main" id="{C9A9D444-5A10-D363-1A5E-C3EC9A752672}"/>
              </a:ext>
            </a:extLst>
          </p:cNvPr>
          <p:cNvSpPr txBox="1"/>
          <p:nvPr/>
        </p:nvSpPr>
        <p:spPr>
          <a:xfrm>
            <a:off x="7905234" y="4031393"/>
            <a:ext cx="2581018" cy="2846933"/>
          </a:xfrm>
          <a:custGeom>
            <a:avLst/>
            <a:gdLst>
              <a:gd name="connsiteX0" fmla="*/ 0 w 2581018"/>
              <a:gd name="connsiteY0" fmla="*/ 0 h 2846933"/>
              <a:gd name="connsiteX1" fmla="*/ 2581018 w 2581018"/>
              <a:gd name="connsiteY1" fmla="*/ 0 h 2846933"/>
              <a:gd name="connsiteX2" fmla="*/ 2581018 w 2581018"/>
              <a:gd name="connsiteY2" fmla="*/ 2846933 h 2846933"/>
              <a:gd name="connsiteX3" fmla="*/ 0 w 2581018"/>
              <a:gd name="connsiteY3" fmla="*/ 2846933 h 2846933"/>
              <a:gd name="connsiteX4" fmla="*/ 0 w 2581018"/>
              <a:gd name="connsiteY4" fmla="*/ 0 h 284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018" h="2846933" fill="none" extrusionOk="0">
                <a:moveTo>
                  <a:pt x="0" y="0"/>
                </a:moveTo>
                <a:cubicBezTo>
                  <a:pt x="879264" y="-87788"/>
                  <a:pt x="1379215" y="93457"/>
                  <a:pt x="2581018" y="0"/>
                </a:cubicBezTo>
                <a:cubicBezTo>
                  <a:pt x="2459836" y="1415780"/>
                  <a:pt x="2496576" y="1799109"/>
                  <a:pt x="2581018" y="2846933"/>
                </a:cubicBezTo>
                <a:cubicBezTo>
                  <a:pt x="2311365" y="2682327"/>
                  <a:pt x="707782" y="2760956"/>
                  <a:pt x="0" y="2846933"/>
                </a:cubicBezTo>
                <a:cubicBezTo>
                  <a:pt x="90270" y="1762329"/>
                  <a:pt x="-153188" y="982015"/>
                  <a:pt x="0" y="0"/>
                </a:cubicBezTo>
                <a:close/>
              </a:path>
              <a:path w="2581018" h="2846933" stroke="0" extrusionOk="0">
                <a:moveTo>
                  <a:pt x="0" y="0"/>
                </a:moveTo>
                <a:cubicBezTo>
                  <a:pt x="1253324" y="-164570"/>
                  <a:pt x="2075157" y="-85646"/>
                  <a:pt x="2581018" y="0"/>
                </a:cubicBezTo>
                <a:cubicBezTo>
                  <a:pt x="2448857" y="1013349"/>
                  <a:pt x="2515121" y="1524299"/>
                  <a:pt x="2581018" y="2846933"/>
                </a:cubicBezTo>
                <a:cubicBezTo>
                  <a:pt x="1564465" y="2780703"/>
                  <a:pt x="601461" y="2827464"/>
                  <a:pt x="0" y="2846933"/>
                </a:cubicBezTo>
                <a:cubicBezTo>
                  <a:pt x="62939" y="1488735"/>
                  <a:pt x="-127297" y="906219"/>
                  <a:pt x="0" y="0"/>
                </a:cubicBezTo>
                <a:close/>
              </a:path>
            </a:pathLst>
          </a:custGeom>
          <a:solidFill>
            <a:srgbClr val="FBFED4"/>
          </a:solidFill>
          <a:ln w="57150">
            <a:solidFill>
              <a:srgbClr val="0070C0"/>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cs typeface="Segoe UI"/>
              </a:rPr>
              <a:t>Nature Vs Nurture theories.</a:t>
            </a:r>
            <a:r>
              <a:rPr lang="en-GB" sz="1200" dirty="0">
                <a:cs typeface="Segoe UI"/>
              </a:rPr>
              <a:t>​</a:t>
            </a:r>
          </a:p>
          <a:p>
            <a:r>
              <a:rPr lang="en-GB" sz="1200" b="1" dirty="0">
                <a:cs typeface="Segoe UI"/>
              </a:rPr>
              <a:t>Gesell’s maturation theory</a:t>
            </a:r>
            <a:r>
              <a:rPr lang="en-GB" sz="1200" dirty="0">
                <a:cs typeface="Segoe UI"/>
              </a:rPr>
              <a:t>​ - development is determined mostly by internal factors controlled by the genes </a:t>
            </a:r>
            <a:r>
              <a:rPr lang="en-GB" sz="1200" b="1" dirty="0">
                <a:cs typeface="Segoe UI"/>
              </a:rPr>
              <a:t>(Nature)</a:t>
            </a:r>
          </a:p>
          <a:p>
            <a:r>
              <a:rPr lang="en-GB" sz="1200" dirty="0">
                <a:cs typeface="Segoe UI"/>
              </a:rPr>
              <a:t>​</a:t>
            </a:r>
          </a:p>
          <a:p>
            <a:r>
              <a:rPr lang="en-GB" sz="1200" b="1" dirty="0">
                <a:cs typeface="Segoe UI"/>
              </a:rPr>
              <a:t>Bandura’s social learning theory.</a:t>
            </a:r>
            <a:r>
              <a:rPr lang="en-GB" sz="1200" dirty="0">
                <a:cs typeface="Segoe UI"/>
              </a:rPr>
              <a:t>​- People learn through observation, imitating and modelling other's behaviour </a:t>
            </a:r>
            <a:r>
              <a:rPr lang="en-GB" sz="1200" b="1" dirty="0">
                <a:cs typeface="Segoe UI"/>
              </a:rPr>
              <a:t>(Nurture)</a:t>
            </a:r>
          </a:p>
          <a:p>
            <a:r>
              <a:rPr lang="en-GB" sz="1200" dirty="0">
                <a:cs typeface="Segoe UI"/>
              </a:rPr>
              <a:t>​</a:t>
            </a:r>
          </a:p>
          <a:p>
            <a:r>
              <a:rPr lang="en-GB" sz="1200" b="1" dirty="0">
                <a:cs typeface="Segoe UI"/>
              </a:rPr>
              <a:t>Stress-diathesis model.</a:t>
            </a:r>
            <a:r>
              <a:rPr lang="en-US" sz="1200" dirty="0">
                <a:cs typeface="Segoe UI"/>
              </a:rPr>
              <a:t>​ Link between a predisposition (</a:t>
            </a:r>
            <a:r>
              <a:rPr lang="en-US" sz="1200" b="1" dirty="0">
                <a:cs typeface="Segoe UI"/>
              </a:rPr>
              <a:t>nature) </a:t>
            </a:r>
            <a:r>
              <a:rPr lang="en-US" sz="1200" dirty="0">
                <a:cs typeface="Segoe UI"/>
              </a:rPr>
              <a:t> and life experiences (</a:t>
            </a:r>
            <a:r>
              <a:rPr lang="en-US" sz="1200" b="1" dirty="0">
                <a:cs typeface="Segoe UI"/>
              </a:rPr>
              <a:t>Nurture) </a:t>
            </a:r>
            <a:r>
              <a:rPr lang="en-US" sz="1200" dirty="0">
                <a:cs typeface="Segoe UI"/>
              </a:rPr>
              <a:t>combined. </a:t>
            </a:r>
          </a:p>
          <a:p>
            <a:r>
              <a:rPr lang="en-GB" sz="1100" dirty="0">
                <a:cs typeface="Segoe UI"/>
              </a:rPr>
              <a:t>​</a:t>
            </a:r>
          </a:p>
        </p:txBody>
      </p:sp>
      <p:sp>
        <p:nvSpPr>
          <p:cNvPr id="15" name="TextBox 1">
            <a:extLst>
              <a:ext uri="{FF2B5EF4-FFF2-40B4-BE49-F238E27FC236}">
                <a16:creationId xmlns:a16="http://schemas.microsoft.com/office/drawing/2014/main" id="{70410D07-9644-F24A-8CD1-59AAD5A002C1}"/>
              </a:ext>
            </a:extLst>
          </p:cNvPr>
          <p:cNvSpPr txBox="1"/>
          <p:nvPr/>
        </p:nvSpPr>
        <p:spPr>
          <a:xfrm>
            <a:off x="5297959" y="2086747"/>
            <a:ext cx="2519233" cy="6740628"/>
          </a:xfrm>
          <a:custGeom>
            <a:avLst/>
            <a:gdLst>
              <a:gd name="connsiteX0" fmla="*/ 0 w 2519233"/>
              <a:gd name="connsiteY0" fmla="*/ 0 h 6740628"/>
              <a:gd name="connsiteX1" fmla="*/ 453462 w 2519233"/>
              <a:gd name="connsiteY1" fmla="*/ 0 h 6740628"/>
              <a:gd name="connsiteX2" fmla="*/ 881732 w 2519233"/>
              <a:gd name="connsiteY2" fmla="*/ 0 h 6740628"/>
              <a:gd name="connsiteX3" fmla="*/ 1335193 w 2519233"/>
              <a:gd name="connsiteY3" fmla="*/ 0 h 6740628"/>
              <a:gd name="connsiteX4" fmla="*/ 1813848 w 2519233"/>
              <a:gd name="connsiteY4" fmla="*/ 0 h 6740628"/>
              <a:gd name="connsiteX5" fmla="*/ 2519233 w 2519233"/>
              <a:gd name="connsiteY5" fmla="*/ 0 h 6740628"/>
              <a:gd name="connsiteX6" fmla="*/ 2519233 w 2519233"/>
              <a:gd name="connsiteY6" fmla="*/ 426906 h 6740628"/>
              <a:gd name="connsiteX7" fmla="*/ 2519233 w 2519233"/>
              <a:gd name="connsiteY7" fmla="*/ 786407 h 6740628"/>
              <a:gd name="connsiteX8" fmla="*/ 2519233 w 2519233"/>
              <a:gd name="connsiteY8" fmla="*/ 1145907 h 6740628"/>
              <a:gd name="connsiteX9" fmla="*/ 2519233 w 2519233"/>
              <a:gd name="connsiteY9" fmla="*/ 1505407 h 6740628"/>
              <a:gd name="connsiteX10" fmla="*/ 2519233 w 2519233"/>
              <a:gd name="connsiteY10" fmla="*/ 2067126 h 6740628"/>
              <a:gd name="connsiteX11" fmla="*/ 2519233 w 2519233"/>
              <a:gd name="connsiteY11" fmla="*/ 2763657 h 6740628"/>
              <a:gd name="connsiteX12" fmla="*/ 2519233 w 2519233"/>
              <a:gd name="connsiteY12" fmla="*/ 3190564 h 6740628"/>
              <a:gd name="connsiteX13" fmla="*/ 2519233 w 2519233"/>
              <a:gd name="connsiteY13" fmla="*/ 3887095 h 6740628"/>
              <a:gd name="connsiteX14" fmla="*/ 2519233 w 2519233"/>
              <a:gd name="connsiteY14" fmla="*/ 4448814 h 6740628"/>
              <a:gd name="connsiteX15" fmla="*/ 2519233 w 2519233"/>
              <a:gd name="connsiteY15" fmla="*/ 4875721 h 6740628"/>
              <a:gd name="connsiteX16" fmla="*/ 2519233 w 2519233"/>
              <a:gd name="connsiteY16" fmla="*/ 5572252 h 6740628"/>
              <a:gd name="connsiteX17" fmla="*/ 2519233 w 2519233"/>
              <a:gd name="connsiteY17" fmla="*/ 6133971 h 6740628"/>
              <a:gd name="connsiteX18" fmla="*/ 2519233 w 2519233"/>
              <a:gd name="connsiteY18" fmla="*/ 6740628 h 6740628"/>
              <a:gd name="connsiteX19" fmla="*/ 1990194 w 2519233"/>
              <a:gd name="connsiteY19" fmla="*/ 6740628 h 6740628"/>
              <a:gd name="connsiteX20" fmla="*/ 1435963 w 2519233"/>
              <a:gd name="connsiteY20" fmla="*/ 6740628 h 6740628"/>
              <a:gd name="connsiteX21" fmla="*/ 906924 w 2519233"/>
              <a:gd name="connsiteY21" fmla="*/ 6740628 h 6740628"/>
              <a:gd name="connsiteX22" fmla="*/ 0 w 2519233"/>
              <a:gd name="connsiteY22" fmla="*/ 6740628 h 6740628"/>
              <a:gd name="connsiteX23" fmla="*/ 0 w 2519233"/>
              <a:gd name="connsiteY23" fmla="*/ 6178909 h 6740628"/>
              <a:gd name="connsiteX24" fmla="*/ 0 w 2519233"/>
              <a:gd name="connsiteY24" fmla="*/ 5617190 h 6740628"/>
              <a:gd name="connsiteX25" fmla="*/ 0 w 2519233"/>
              <a:gd name="connsiteY25" fmla="*/ 4920658 h 6740628"/>
              <a:gd name="connsiteX26" fmla="*/ 0 w 2519233"/>
              <a:gd name="connsiteY26" fmla="*/ 4426346 h 6740628"/>
              <a:gd name="connsiteX27" fmla="*/ 0 w 2519233"/>
              <a:gd name="connsiteY27" fmla="*/ 3864627 h 6740628"/>
              <a:gd name="connsiteX28" fmla="*/ 0 w 2519233"/>
              <a:gd name="connsiteY28" fmla="*/ 3235501 h 6740628"/>
              <a:gd name="connsiteX29" fmla="*/ 0 w 2519233"/>
              <a:gd name="connsiteY29" fmla="*/ 2538970 h 6740628"/>
              <a:gd name="connsiteX30" fmla="*/ 0 w 2519233"/>
              <a:gd name="connsiteY30" fmla="*/ 2179470 h 6740628"/>
              <a:gd name="connsiteX31" fmla="*/ 0 w 2519233"/>
              <a:gd name="connsiteY31" fmla="*/ 1482938 h 6740628"/>
              <a:gd name="connsiteX32" fmla="*/ 0 w 2519233"/>
              <a:gd name="connsiteY32" fmla="*/ 921219 h 6740628"/>
              <a:gd name="connsiteX33" fmla="*/ 0 w 2519233"/>
              <a:gd name="connsiteY33" fmla="*/ 494313 h 6740628"/>
              <a:gd name="connsiteX34" fmla="*/ 0 w 2519233"/>
              <a:gd name="connsiteY34" fmla="*/ 0 h 674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19233" h="6740628" fill="none" extrusionOk="0">
                <a:moveTo>
                  <a:pt x="0" y="0"/>
                </a:moveTo>
                <a:cubicBezTo>
                  <a:pt x="176803" y="-48503"/>
                  <a:pt x="243265" y="4126"/>
                  <a:pt x="453462" y="0"/>
                </a:cubicBezTo>
                <a:cubicBezTo>
                  <a:pt x="663659" y="-4126"/>
                  <a:pt x="755986" y="4277"/>
                  <a:pt x="881732" y="0"/>
                </a:cubicBezTo>
                <a:cubicBezTo>
                  <a:pt x="1007478" y="-4277"/>
                  <a:pt x="1127182" y="24123"/>
                  <a:pt x="1335193" y="0"/>
                </a:cubicBezTo>
                <a:cubicBezTo>
                  <a:pt x="1543204" y="-24123"/>
                  <a:pt x="1710641" y="2617"/>
                  <a:pt x="1813848" y="0"/>
                </a:cubicBezTo>
                <a:cubicBezTo>
                  <a:pt x="1917055" y="-2617"/>
                  <a:pt x="2338992" y="64140"/>
                  <a:pt x="2519233" y="0"/>
                </a:cubicBezTo>
                <a:cubicBezTo>
                  <a:pt x="2534337" y="106444"/>
                  <a:pt x="2513748" y="267165"/>
                  <a:pt x="2519233" y="426906"/>
                </a:cubicBezTo>
                <a:cubicBezTo>
                  <a:pt x="2524718" y="586647"/>
                  <a:pt x="2477761" y="711633"/>
                  <a:pt x="2519233" y="786407"/>
                </a:cubicBezTo>
                <a:cubicBezTo>
                  <a:pt x="2560705" y="861181"/>
                  <a:pt x="2516759" y="1032983"/>
                  <a:pt x="2519233" y="1145907"/>
                </a:cubicBezTo>
                <a:cubicBezTo>
                  <a:pt x="2521707" y="1258831"/>
                  <a:pt x="2489959" y="1342031"/>
                  <a:pt x="2519233" y="1505407"/>
                </a:cubicBezTo>
                <a:cubicBezTo>
                  <a:pt x="2548507" y="1668783"/>
                  <a:pt x="2476145" y="1837500"/>
                  <a:pt x="2519233" y="2067126"/>
                </a:cubicBezTo>
                <a:cubicBezTo>
                  <a:pt x="2562321" y="2296752"/>
                  <a:pt x="2515898" y="2441338"/>
                  <a:pt x="2519233" y="2763657"/>
                </a:cubicBezTo>
                <a:cubicBezTo>
                  <a:pt x="2522568" y="3085976"/>
                  <a:pt x="2508704" y="2987060"/>
                  <a:pt x="2519233" y="3190564"/>
                </a:cubicBezTo>
                <a:cubicBezTo>
                  <a:pt x="2529762" y="3394068"/>
                  <a:pt x="2436749" y="3704842"/>
                  <a:pt x="2519233" y="3887095"/>
                </a:cubicBezTo>
                <a:cubicBezTo>
                  <a:pt x="2601717" y="4069348"/>
                  <a:pt x="2482062" y="4264863"/>
                  <a:pt x="2519233" y="4448814"/>
                </a:cubicBezTo>
                <a:cubicBezTo>
                  <a:pt x="2556404" y="4632765"/>
                  <a:pt x="2516570" y="4687891"/>
                  <a:pt x="2519233" y="4875721"/>
                </a:cubicBezTo>
                <a:cubicBezTo>
                  <a:pt x="2521896" y="5063551"/>
                  <a:pt x="2494237" y="5296744"/>
                  <a:pt x="2519233" y="5572252"/>
                </a:cubicBezTo>
                <a:cubicBezTo>
                  <a:pt x="2544229" y="5847760"/>
                  <a:pt x="2502731" y="6016936"/>
                  <a:pt x="2519233" y="6133971"/>
                </a:cubicBezTo>
                <a:cubicBezTo>
                  <a:pt x="2535735" y="6251006"/>
                  <a:pt x="2509902" y="6469170"/>
                  <a:pt x="2519233" y="6740628"/>
                </a:cubicBezTo>
                <a:cubicBezTo>
                  <a:pt x="2335845" y="6751554"/>
                  <a:pt x="2151708" y="6683871"/>
                  <a:pt x="1990194" y="6740628"/>
                </a:cubicBezTo>
                <a:cubicBezTo>
                  <a:pt x="1828680" y="6797385"/>
                  <a:pt x="1547407" y="6674957"/>
                  <a:pt x="1435963" y="6740628"/>
                </a:cubicBezTo>
                <a:cubicBezTo>
                  <a:pt x="1324519" y="6806299"/>
                  <a:pt x="1050896" y="6693362"/>
                  <a:pt x="906924" y="6740628"/>
                </a:cubicBezTo>
                <a:cubicBezTo>
                  <a:pt x="762952" y="6787894"/>
                  <a:pt x="362731" y="6694387"/>
                  <a:pt x="0" y="6740628"/>
                </a:cubicBezTo>
                <a:cubicBezTo>
                  <a:pt x="-7380" y="6548613"/>
                  <a:pt x="48985" y="6442787"/>
                  <a:pt x="0" y="6178909"/>
                </a:cubicBezTo>
                <a:cubicBezTo>
                  <a:pt x="-48985" y="5915031"/>
                  <a:pt x="57732" y="5893782"/>
                  <a:pt x="0" y="5617190"/>
                </a:cubicBezTo>
                <a:cubicBezTo>
                  <a:pt x="-57732" y="5340598"/>
                  <a:pt x="39812" y="5129541"/>
                  <a:pt x="0" y="4920658"/>
                </a:cubicBezTo>
                <a:cubicBezTo>
                  <a:pt x="-39812" y="4711775"/>
                  <a:pt x="36965" y="4554039"/>
                  <a:pt x="0" y="4426346"/>
                </a:cubicBezTo>
                <a:cubicBezTo>
                  <a:pt x="-36965" y="4298653"/>
                  <a:pt x="246" y="4036400"/>
                  <a:pt x="0" y="3864627"/>
                </a:cubicBezTo>
                <a:cubicBezTo>
                  <a:pt x="-246" y="3692854"/>
                  <a:pt x="27601" y="3514832"/>
                  <a:pt x="0" y="3235501"/>
                </a:cubicBezTo>
                <a:cubicBezTo>
                  <a:pt x="-27601" y="2956170"/>
                  <a:pt x="54743" y="2880810"/>
                  <a:pt x="0" y="2538970"/>
                </a:cubicBezTo>
                <a:cubicBezTo>
                  <a:pt x="-54743" y="2197130"/>
                  <a:pt x="27959" y="2255457"/>
                  <a:pt x="0" y="2179470"/>
                </a:cubicBezTo>
                <a:cubicBezTo>
                  <a:pt x="-27959" y="2103483"/>
                  <a:pt x="25663" y="1801689"/>
                  <a:pt x="0" y="1482938"/>
                </a:cubicBezTo>
                <a:cubicBezTo>
                  <a:pt x="-25663" y="1164187"/>
                  <a:pt x="20075" y="1040874"/>
                  <a:pt x="0" y="921219"/>
                </a:cubicBezTo>
                <a:cubicBezTo>
                  <a:pt x="-20075" y="801564"/>
                  <a:pt x="10199" y="658067"/>
                  <a:pt x="0" y="494313"/>
                </a:cubicBezTo>
                <a:cubicBezTo>
                  <a:pt x="-10199" y="330559"/>
                  <a:pt x="1867" y="234780"/>
                  <a:pt x="0" y="0"/>
                </a:cubicBezTo>
                <a:close/>
              </a:path>
              <a:path w="2519233" h="6740628" stroke="0" extrusionOk="0">
                <a:moveTo>
                  <a:pt x="0" y="0"/>
                </a:moveTo>
                <a:cubicBezTo>
                  <a:pt x="237696" y="-4167"/>
                  <a:pt x="331384" y="6469"/>
                  <a:pt x="478654" y="0"/>
                </a:cubicBezTo>
                <a:cubicBezTo>
                  <a:pt x="625924" y="-6469"/>
                  <a:pt x="721030" y="44389"/>
                  <a:pt x="932116" y="0"/>
                </a:cubicBezTo>
                <a:cubicBezTo>
                  <a:pt x="1143202" y="-44389"/>
                  <a:pt x="1277911" y="25931"/>
                  <a:pt x="1385578" y="0"/>
                </a:cubicBezTo>
                <a:cubicBezTo>
                  <a:pt x="1493245" y="-25931"/>
                  <a:pt x="1635319" y="28838"/>
                  <a:pt x="1813848" y="0"/>
                </a:cubicBezTo>
                <a:cubicBezTo>
                  <a:pt x="1992377" y="-28838"/>
                  <a:pt x="2219432" y="10208"/>
                  <a:pt x="2519233" y="0"/>
                </a:cubicBezTo>
                <a:cubicBezTo>
                  <a:pt x="2541635" y="147193"/>
                  <a:pt x="2482884" y="191972"/>
                  <a:pt x="2519233" y="359500"/>
                </a:cubicBezTo>
                <a:cubicBezTo>
                  <a:pt x="2555582" y="527028"/>
                  <a:pt x="2506070" y="583413"/>
                  <a:pt x="2519233" y="719000"/>
                </a:cubicBezTo>
                <a:cubicBezTo>
                  <a:pt x="2532396" y="854587"/>
                  <a:pt x="2496416" y="950058"/>
                  <a:pt x="2519233" y="1078500"/>
                </a:cubicBezTo>
                <a:cubicBezTo>
                  <a:pt x="2542050" y="1206942"/>
                  <a:pt x="2482759" y="1487502"/>
                  <a:pt x="2519233" y="1707626"/>
                </a:cubicBezTo>
                <a:cubicBezTo>
                  <a:pt x="2555707" y="1927750"/>
                  <a:pt x="2516568" y="1980894"/>
                  <a:pt x="2519233" y="2134532"/>
                </a:cubicBezTo>
                <a:cubicBezTo>
                  <a:pt x="2521898" y="2288170"/>
                  <a:pt x="2492199" y="2359329"/>
                  <a:pt x="2519233" y="2561439"/>
                </a:cubicBezTo>
                <a:cubicBezTo>
                  <a:pt x="2546267" y="2763549"/>
                  <a:pt x="2494163" y="2878870"/>
                  <a:pt x="2519233" y="2988345"/>
                </a:cubicBezTo>
                <a:cubicBezTo>
                  <a:pt x="2544303" y="3097820"/>
                  <a:pt x="2475453" y="3368571"/>
                  <a:pt x="2519233" y="3550064"/>
                </a:cubicBezTo>
                <a:cubicBezTo>
                  <a:pt x="2563013" y="3731557"/>
                  <a:pt x="2448057" y="3981607"/>
                  <a:pt x="2519233" y="4179189"/>
                </a:cubicBezTo>
                <a:cubicBezTo>
                  <a:pt x="2590409" y="4376772"/>
                  <a:pt x="2513977" y="4515086"/>
                  <a:pt x="2519233" y="4808315"/>
                </a:cubicBezTo>
                <a:cubicBezTo>
                  <a:pt x="2524489" y="5101544"/>
                  <a:pt x="2445089" y="5230520"/>
                  <a:pt x="2519233" y="5437440"/>
                </a:cubicBezTo>
                <a:cubicBezTo>
                  <a:pt x="2593377" y="5644360"/>
                  <a:pt x="2477270" y="5699840"/>
                  <a:pt x="2519233" y="5796940"/>
                </a:cubicBezTo>
                <a:cubicBezTo>
                  <a:pt x="2561196" y="5894040"/>
                  <a:pt x="2426674" y="6538528"/>
                  <a:pt x="2519233" y="6740628"/>
                </a:cubicBezTo>
                <a:cubicBezTo>
                  <a:pt x="2301276" y="6758834"/>
                  <a:pt x="2221883" y="6729369"/>
                  <a:pt x="2040579" y="6740628"/>
                </a:cubicBezTo>
                <a:cubicBezTo>
                  <a:pt x="1859275" y="6751887"/>
                  <a:pt x="1693495" y="6733219"/>
                  <a:pt x="1536732" y="6740628"/>
                </a:cubicBezTo>
                <a:cubicBezTo>
                  <a:pt x="1379969" y="6748037"/>
                  <a:pt x="1200813" y="6732723"/>
                  <a:pt x="1058078" y="6740628"/>
                </a:cubicBezTo>
                <a:cubicBezTo>
                  <a:pt x="915343" y="6748533"/>
                  <a:pt x="795869" y="6692110"/>
                  <a:pt x="629808" y="6740628"/>
                </a:cubicBezTo>
                <a:cubicBezTo>
                  <a:pt x="463747" y="6789146"/>
                  <a:pt x="173500" y="6718798"/>
                  <a:pt x="0" y="6740628"/>
                </a:cubicBezTo>
                <a:cubicBezTo>
                  <a:pt x="-36180" y="6492472"/>
                  <a:pt x="64993" y="6440679"/>
                  <a:pt x="0" y="6178909"/>
                </a:cubicBezTo>
                <a:cubicBezTo>
                  <a:pt x="-64993" y="5917139"/>
                  <a:pt x="39004" y="5730204"/>
                  <a:pt x="0" y="5617190"/>
                </a:cubicBezTo>
                <a:cubicBezTo>
                  <a:pt x="-39004" y="5504176"/>
                  <a:pt x="24576" y="5376938"/>
                  <a:pt x="0" y="5190284"/>
                </a:cubicBezTo>
                <a:cubicBezTo>
                  <a:pt x="-24576" y="5003630"/>
                  <a:pt x="12239" y="4835117"/>
                  <a:pt x="0" y="4695971"/>
                </a:cubicBezTo>
                <a:cubicBezTo>
                  <a:pt x="-12239" y="4556825"/>
                  <a:pt x="11955" y="4469433"/>
                  <a:pt x="0" y="4269064"/>
                </a:cubicBezTo>
                <a:cubicBezTo>
                  <a:pt x="-11955" y="4068695"/>
                  <a:pt x="24343" y="4011123"/>
                  <a:pt x="0" y="3774752"/>
                </a:cubicBezTo>
                <a:cubicBezTo>
                  <a:pt x="-24343" y="3538381"/>
                  <a:pt x="37944" y="3591142"/>
                  <a:pt x="0" y="3415252"/>
                </a:cubicBezTo>
                <a:cubicBezTo>
                  <a:pt x="-37944" y="3239362"/>
                  <a:pt x="12370" y="3083939"/>
                  <a:pt x="0" y="2853533"/>
                </a:cubicBezTo>
                <a:cubicBezTo>
                  <a:pt x="-12370" y="2623127"/>
                  <a:pt x="41151" y="2518614"/>
                  <a:pt x="0" y="2291814"/>
                </a:cubicBezTo>
                <a:cubicBezTo>
                  <a:pt x="-41151" y="2065014"/>
                  <a:pt x="3820" y="1941139"/>
                  <a:pt x="0" y="1662688"/>
                </a:cubicBezTo>
                <a:cubicBezTo>
                  <a:pt x="-3820" y="1384237"/>
                  <a:pt x="14653" y="1111593"/>
                  <a:pt x="0" y="966157"/>
                </a:cubicBezTo>
                <a:cubicBezTo>
                  <a:pt x="-14653" y="820721"/>
                  <a:pt x="12397" y="229794"/>
                  <a:pt x="0" y="0"/>
                </a:cubicBezTo>
                <a:close/>
              </a:path>
            </a:pathLst>
          </a:custGeom>
          <a:solidFill>
            <a:srgbClr val="FBFED4"/>
          </a:solidFill>
          <a:ln w="57150">
            <a:solidFill>
              <a:srgbClr val="4472C4"/>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cs typeface="Calibri"/>
              </a:rPr>
              <a:t>Theories </a:t>
            </a:r>
          </a:p>
          <a:p>
            <a:endParaRPr lang="en-US" sz="1200" dirty="0">
              <a:cs typeface="Calibri"/>
            </a:endParaRPr>
          </a:p>
          <a:p>
            <a:pPr>
              <a:lnSpc>
                <a:spcPct val="107000"/>
              </a:lnSpc>
            </a:pPr>
            <a:r>
              <a:rPr lang="en-GB" sz="1200" b="1" dirty="0">
                <a:highlight>
                  <a:srgbClr val="FBFED4"/>
                </a:highlight>
                <a:cs typeface="Calibri"/>
              </a:rPr>
              <a:t>Piaget (logic and reasoning) – stages of cognitive development, schemas, test of conservation, egocentrism. - </a:t>
            </a:r>
            <a:r>
              <a:rPr lang="en-GB" sz="1200" dirty="0">
                <a:highlight>
                  <a:srgbClr val="FBFED4"/>
                </a:highlight>
                <a:cs typeface="Calibri"/>
              </a:rPr>
              <a:t>The idea that children construct their own understanding of the world through their interactions with it. Children's thinking develops from one stage to the next and their behaviour changes. </a:t>
            </a:r>
          </a:p>
          <a:p>
            <a:pPr>
              <a:lnSpc>
                <a:spcPct val="107000"/>
              </a:lnSpc>
            </a:pPr>
            <a:endParaRPr lang="en-GB" sz="1200" b="1" dirty="0">
              <a:cs typeface="Calibri"/>
            </a:endParaRPr>
          </a:p>
          <a:p>
            <a:pPr>
              <a:lnSpc>
                <a:spcPct val="107000"/>
              </a:lnSpc>
            </a:pPr>
            <a:r>
              <a:rPr lang="en-GB" sz="1200" b="1" dirty="0">
                <a:highlight>
                  <a:srgbClr val="FBFED4"/>
                </a:highlight>
                <a:cs typeface="Calibri"/>
              </a:rPr>
              <a:t>Chomsky – Language Acquisition Device (LAD). </a:t>
            </a:r>
            <a:r>
              <a:rPr lang="en-GB" sz="1200" dirty="0">
                <a:highlight>
                  <a:srgbClr val="FBFED4"/>
                </a:highlight>
                <a:cs typeface="Calibri"/>
              </a:rPr>
              <a:t>Children are born with the ability to learn any human language.</a:t>
            </a:r>
          </a:p>
          <a:p>
            <a:pPr>
              <a:lnSpc>
                <a:spcPct val="107000"/>
              </a:lnSpc>
            </a:pPr>
            <a:endParaRPr lang="en-GB" sz="1200" b="1" dirty="0">
              <a:highlight>
                <a:srgbClr val="FBFED4"/>
              </a:highlight>
              <a:cs typeface="Calibri"/>
            </a:endParaRPr>
          </a:p>
          <a:p>
            <a:pPr>
              <a:lnSpc>
                <a:spcPct val="107000"/>
              </a:lnSpc>
            </a:pPr>
            <a:r>
              <a:rPr lang="en-GB" sz="1200" b="1" dirty="0">
                <a:highlight>
                  <a:srgbClr val="FBFED4"/>
                </a:highlight>
                <a:cs typeface="Calibri"/>
              </a:rPr>
              <a:t>Attachment Theories – Bowlby (1958) and Ainsworth (1978) </a:t>
            </a:r>
            <a:r>
              <a:rPr lang="en-GB" sz="1200" dirty="0">
                <a:highlight>
                  <a:srgbClr val="FBFED4"/>
                </a:highlight>
                <a:cs typeface="Calibri"/>
              </a:rPr>
              <a:t>attachment to a care giver is an important part of social, emotional and cognitive development from birth. </a:t>
            </a:r>
          </a:p>
          <a:p>
            <a:pPr>
              <a:lnSpc>
                <a:spcPct val="107000"/>
              </a:lnSpc>
            </a:pPr>
            <a:endParaRPr lang="en-GB" sz="1200" dirty="0">
              <a:highlight>
                <a:srgbClr val="FBFED4"/>
              </a:highlight>
              <a:cs typeface="Calibri"/>
            </a:endParaRPr>
          </a:p>
          <a:p>
            <a:pPr>
              <a:lnSpc>
                <a:spcPct val="107000"/>
              </a:lnSpc>
            </a:pPr>
            <a:r>
              <a:rPr lang="en-GB" sz="1200" b="1" dirty="0">
                <a:cs typeface="Calibri"/>
              </a:rPr>
              <a:t>Holmes-Rahe social readjustment rating scale – </a:t>
            </a:r>
            <a:r>
              <a:rPr lang="en-GB" sz="1200" dirty="0">
                <a:cs typeface="Calibri"/>
              </a:rPr>
              <a:t>looked at 43 different life-events and gave each a score. For each individual they looked at their life events over the last 2 years and added the scores up.  The higher the total score the higher the risk of a stress related illness.</a:t>
            </a:r>
            <a:r>
              <a:rPr lang="en-GB" sz="1100" dirty="0">
                <a:cs typeface="Calibri"/>
              </a:rPr>
              <a:t> </a:t>
            </a:r>
          </a:p>
          <a:p>
            <a:pPr>
              <a:lnSpc>
                <a:spcPct val="107000"/>
              </a:lnSpc>
            </a:pPr>
            <a:endParaRPr lang="en-GB" sz="1100" b="1" dirty="0">
              <a:cs typeface="Calibri"/>
            </a:endParaRPr>
          </a:p>
          <a:p>
            <a:endParaRPr lang="en-US" sz="1100" b="1" dirty="0">
              <a:cs typeface="Calibri"/>
            </a:endParaRPr>
          </a:p>
        </p:txBody>
      </p:sp>
      <p:sp>
        <p:nvSpPr>
          <p:cNvPr id="16" name="TextBox 1">
            <a:extLst>
              <a:ext uri="{FF2B5EF4-FFF2-40B4-BE49-F238E27FC236}">
                <a16:creationId xmlns:a16="http://schemas.microsoft.com/office/drawing/2014/main" id="{70410D07-9644-F24A-8CD1-59AAD5A002C1}"/>
              </a:ext>
            </a:extLst>
          </p:cNvPr>
          <p:cNvSpPr txBox="1"/>
          <p:nvPr/>
        </p:nvSpPr>
        <p:spPr>
          <a:xfrm>
            <a:off x="7927632" y="1775512"/>
            <a:ext cx="2519233" cy="2123658"/>
          </a:xfrm>
          <a:custGeom>
            <a:avLst/>
            <a:gdLst>
              <a:gd name="connsiteX0" fmla="*/ 0 w 2519233"/>
              <a:gd name="connsiteY0" fmla="*/ 0 h 2123658"/>
              <a:gd name="connsiteX1" fmla="*/ 428270 w 2519233"/>
              <a:gd name="connsiteY1" fmla="*/ 0 h 2123658"/>
              <a:gd name="connsiteX2" fmla="*/ 881732 w 2519233"/>
              <a:gd name="connsiteY2" fmla="*/ 0 h 2123658"/>
              <a:gd name="connsiteX3" fmla="*/ 1310001 w 2519233"/>
              <a:gd name="connsiteY3" fmla="*/ 0 h 2123658"/>
              <a:gd name="connsiteX4" fmla="*/ 1788655 w 2519233"/>
              <a:gd name="connsiteY4" fmla="*/ 0 h 2123658"/>
              <a:gd name="connsiteX5" fmla="*/ 2519233 w 2519233"/>
              <a:gd name="connsiteY5" fmla="*/ 0 h 2123658"/>
              <a:gd name="connsiteX6" fmla="*/ 2519233 w 2519233"/>
              <a:gd name="connsiteY6" fmla="*/ 530915 h 2123658"/>
              <a:gd name="connsiteX7" fmla="*/ 2519233 w 2519233"/>
              <a:gd name="connsiteY7" fmla="*/ 1104302 h 2123658"/>
              <a:gd name="connsiteX8" fmla="*/ 2519233 w 2519233"/>
              <a:gd name="connsiteY8" fmla="*/ 1592744 h 2123658"/>
              <a:gd name="connsiteX9" fmla="*/ 2519233 w 2519233"/>
              <a:gd name="connsiteY9" fmla="*/ 2123658 h 2123658"/>
              <a:gd name="connsiteX10" fmla="*/ 2090963 w 2519233"/>
              <a:gd name="connsiteY10" fmla="*/ 2123658 h 2123658"/>
              <a:gd name="connsiteX11" fmla="*/ 1662694 w 2519233"/>
              <a:gd name="connsiteY11" fmla="*/ 2123658 h 2123658"/>
              <a:gd name="connsiteX12" fmla="*/ 1158847 w 2519233"/>
              <a:gd name="connsiteY12" fmla="*/ 2123658 h 2123658"/>
              <a:gd name="connsiteX13" fmla="*/ 655001 w 2519233"/>
              <a:gd name="connsiteY13" fmla="*/ 2123658 h 2123658"/>
              <a:gd name="connsiteX14" fmla="*/ 0 w 2519233"/>
              <a:gd name="connsiteY14" fmla="*/ 2123658 h 2123658"/>
              <a:gd name="connsiteX15" fmla="*/ 0 w 2519233"/>
              <a:gd name="connsiteY15" fmla="*/ 1550270 h 2123658"/>
              <a:gd name="connsiteX16" fmla="*/ 0 w 2519233"/>
              <a:gd name="connsiteY16" fmla="*/ 976883 h 2123658"/>
              <a:gd name="connsiteX17" fmla="*/ 0 w 2519233"/>
              <a:gd name="connsiteY17" fmla="*/ 488441 h 2123658"/>
              <a:gd name="connsiteX18" fmla="*/ 0 w 2519233"/>
              <a:gd name="connsiteY18" fmla="*/ 0 h 21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19233" h="2123658" fill="none" extrusionOk="0">
                <a:moveTo>
                  <a:pt x="0" y="0"/>
                </a:moveTo>
                <a:cubicBezTo>
                  <a:pt x="191098" y="-45901"/>
                  <a:pt x="294182" y="31942"/>
                  <a:pt x="428270" y="0"/>
                </a:cubicBezTo>
                <a:cubicBezTo>
                  <a:pt x="562358" y="-31942"/>
                  <a:pt x="690360" y="51345"/>
                  <a:pt x="881732" y="0"/>
                </a:cubicBezTo>
                <a:cubicBezTo>
                  <a:pt x="1073104" y="-51345"/>
                  <a:pt x="1128373" y="34061"/>
                  <a:pt x="1310001" y="0"/>
                </a:cubicBezTo>
                <a:cubicBezTo>
                  <a:pt x="1491629" y="-34061"/>
                  <a:pt x="1613118" y="3409"/>
                  <a:pt x="1788655" y="0"/>
                </a:cubicBezTo>
                <a:cubicBezTo>
                  <a:pt x="1964192" y="-3409"/>
                  <a:pt x="2200861" y="71409"/>
                  <a:pt x="2519233" y="0"/>
                </a:cubicBezTo>
                <a:cubicBezTo>
                  <a:pt x="2523595" y="206395"/>
                  <a:pt x="2505745" y="395828"/>
                  <a:pt x="2519233" y="530915"/>
                </a:cubicBezTo>
                <a:cubicBezTo>
                  <a:pt x="2532721" y="666002"/>
                  <a:pt x="2455001" y="857143"/>
                  <a:pt x="2519233" y="1104302"/>
                </a:cubicBezTo>
                <a:cubicBezTo>
                  <a:pt x="2583465" y="1351461"/>
                  <a:pt x="2483583" y="1450659"/>
                  <a:pt x="2519233" y="1592744"/>
                </a:cubicBezTo>
                <a:cubicBezTo>
                  <a:pt x="2554883" y="1734829"/>
                  <a:pt x="2481074" y="2004380"/>
                  <a:pt x="2519233" y="2123658"/>
                </a:cubicBezTo>
                <a:cubicBezTo>
                  <a:pt x="2371726" y="2127228"/>
                  <a:pt x="2274568" y="2119910"/>
                  <a:pt x="2090963" y="2123658"/>
                </a:cubicBezTo>
                <a:cubicBezTo>
                  <a:pt x="1907358" y="2127406"/>
                  <a:pt x="1875508" y="2119834"/>
                  <a:pt x="1662694" y="2123658"/>
                </a:cubicBezTo>
                <a:cubicBezTo>
                  <a:pt x="1449880" y="2127482"/>
                  <a:pt x="1271349" y="2100043"/>
                  <a:pt x="1158847" y="2123658"/>
                </a:cubicBezTo>
                <a:cubicBezTo>
                  <a:pt x="1046345" y="2147273"/>
                  <a:pt x="854111" y="2089043"/>
                  <a:pt x="655001" y="2123658"/>
                </a:cubicBezTo>
                <a:cubicBezTo>
                  <a:pt x="455891" y="2158273"/>
                  <a:pt x="247188" y="2122662"/>
                  <a:pt x="0" y="2123658"/>
                </a:cubicBezTo>
                <a:cubicBezTo>
                  <a:pt x="-31664" y="1880247"/>
                  <a:pt x="33048" y="1714542"/>
                  <a:pt x="0" y="1550270"/>
                </a:cubicBezTo>
                <a:cubicBezTo>
                  <a:pt x="-33048" y="1385998"/>
                  <a:pt x="20513" y="1184112"/>
                  <a:pt x="0" y="976883"/>
                </a:cubicBezTo>
                <a:cubicBezTo>
                  <a:pt x="-20513" y="769654"/>
                  <a:pt x="45428" y="700883"/>
                  <a:pt x="0" y="488441"/>
                </a:cubicBezTo>
                <a:cubicBezTo>
                  <a:pt x="-45428" y="275999"/>
                  <a:pt x="8758" y="114783"/>
                  <a:pt x="0" y="0"/>
                </a:cubicBezTo>
                <a:close/>
              </a:path>
              <a:path w="2519233" h="2123658" stroke="0" extrusionOk="0">
                <a:moveTo>
                  <a:pt x="0" y="0"/>
                </a:moveTo>
                <a:cubicBezTo>
                  <a:pt x="237696" y="-4167"/>
                  <a:pt x="331384" y="6469"/>
                  <a:pt x="478654" y="0"/>
                </a:cubicBezTo>
                <a:cubicBezTo>
                  <a:pt x="625924" y="-6469"/>
                  <a:pt x="721030" y="44389"/>
                  <a:pt x="932116" y="0"/>
                </a:cubicBezTo>
                <a:cubicBezTo>
                  <a:pt x="1143202" y="-44389"/>
                  <a:pt x="1277911" y="25931"/>
                  <a:pt x="1385578" y="0"/>
                </a:cubicBezTo>
                <a:cubicBezTo>
                  <a:pt x="1493245" y="-25931"/>
                  <a:pt x="1635319" y="28838"/>
                  <a:pt x="1813848" y="0"/>
                </a:cubicBezTo>
                <a:cubicBezTo>
                  <a:pt x="1992377" y="-28838"/>
                  <a:pt x="2219432" y="10208"/>
                  <a:pt x="2519233" y="0"/>
                </a:cubicBezTo>
                <a:cubicBezTo>
                  <a:pt x="2520412" y="152346"/>
                  <a:pt x="2511491" y="332812"/>
                  <a:pt x="2519233" y="467205"/>
                </a:cubicBezTo>
                <a:cubicBezTo>
                  <a:pt x="2526975" y="601599"/>
                  <a:pt x="2483880" y="711041"/>
                  <a:pt x="2519233" y="934410"/>
                </a:cubicBezTo>
                <a:cubicBezTo>
                  <a:pt x="2554586" y="1157779"/>
                  <a:pt x="2508734" y="1273697"/>
                  <a:pt x="2519233" y="1401614"/>
                </a:cubicBezTo>
                <a:cubicBezTo>
                  <a:pt x="2529732" y="1529531"/>
                  <a:pt x="2470068" y="1800460"/>
                  <a:pt x="2519233" y="2123658"/>
                </a:cubicBezTo>
                <a:cubicBezTo>
                  <a:pt x="2330040" y="2161677"/>
                  <a:pt x="2255102" y="2103341"/>
                  <a:pt x="2065771" y="2123658"/>
                </a:cubicBezTo>
                <a:cubicBezTo>
                  <a:pt x="1876440" y="2143975"/>
                  <a:pt x="1830203" y="2114932"/>
                  <a:pt x="1637501" y="2123658"/>
                </a:cubicBezTo>
                <a:cubicBezTo>
                  <a:pt x="1444799" y="2132384"/>
                  <a:pt x="1235154" y="2107362"/>
                  <a:pt x="1108463" y="2123658"/>
                </a:cubicBezTo>
                <a:cubicBezTo>
                  <a:pt x="981772" y="2139954"/>
                  <a:pt x="861897" y="2113637"/>
                  <a:pt x="655001" y="2123658"/>
                </a:cubicBezTo>
                <a:cubicBezTo>
                  <a:pt x="448105" y="2133679"/>
                  <a:pt x="189442" y="2054550"/>
                  <a:pt x="0" y="2123658"/>
                </a:cubicBezTo>
                <a:cubicBezTo>
                  <a:pt x="-57696" y="1976665"/>
                  <a:pt x="1866" y="1768426"/>
                  <a:pt x="0" y="1571507"/>
                </a:cubicBezTo>
                <a:cubicBezTo>
                  <a:pt x="-1866" y="1374588"/>
                  <a:pt x="59606" y="1136801"/>
                  <a:pt x="0" y="1019356"/>
                </a:cubicBezTo>
                <a:cubicBezTo>
                  <a:pt x="-59606" y="901911"/>
                  <a:pt x="89365" y="406454"/>
                  <a:pt x="0" y="0"/>
                </a:cubicBezTo>
                <a:close/>
              </a:path>
            </a:pathLst>
          </a:custGeom>
          <a:solidFill>
            <a:srgbClr val="FBFED4"/>
          </a:solidFill>
          <a:ln w="57150">
            <a:solidFill>
              <a:srgbClr val="4472C4"/>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cs typeface="Calibri"/>
              </a:rPr>
              <a:t>Theories </a:t>
            </a:r>
            <a:endParaRPr lang="en-US" sz="1200" b="1">
              <a:cs typeface="Calibri"/>
            </a:endParaRPr>
          </a:p>
          <a:p>
            <a:endParaRPr lang="en-US" sz="1200" dirty="0">
              <a:cs typeface="Calibri"/>
            </a:endParaRPr>
          </a:p>
          <a:p>
            <a:r>
              <a:rPr lang="en-US" sz="1200" b="1" dirty="0">
                <a:cs typeface="Calibri"/>
              </a:rPr>
              <a:t> Social disengagement theory (Cumming and Henry, 1961) </a:t>
            </a:r>
            <a:r>
              <a:rPr lang="en-US" sz="1200" dirty="0">
                <a:cs typeface="Calibri"/>
              </a:rPr>
              <a:t>- Overtime elderly people withdraw and disengage from social roles. </a:t>
            </a:r>
          </a:p>
          <a:p>
            <a:endParaRPr lang="en-US" sz="1200" b="1" dirty="0">
              <a:cs typeface="Calibri"/>
            </a:endParaRPr>
          </a:p>
          <a:p>
            <a:r>
              <a:rPr lang="en-US" sz="1200" b="1" dirty="0">
                <a:cs typeface="Calibri"/>
              </a:rPr>
              <a:t> Activity theory (</a:t>
            </a:r>
            <a:r>
              <a:rPr lang="en-US" sz="1200" b="1" err="1">
                <a:cs typeface="Calibri"/>
              </a:rPr>
              <a:t>Havighurst</a:t>
            </a:r>
            <a:r>
              <a:rPr lang="en-US" sz="1200" b="1" dirty="0">
                <a:cs typeface="Calibri"/>
              </a:rPr>
              <a:t>, 1960s) </a:t>
            </a:r>
            <a:r>
              <a:rPr lang="en-US" sz="1200" dirty="0">
                <a:cs typeface="Calibri"/>
              </a:rPr>
              <a:t>- when older people remain socially active the ageing process is delayed, and quality of life maintained.  </a:t>
            </a:r>
            <a:endParaRPr lang="en-GB" sz="1200" dirty="0"/>
          </a:p>
        </p:txBody>
      </p:sp>
      <p:pic>
        <p:nvPicPr>
          <p:cNvPr id="17" name="Picture 17" descr="A group of boys holding glasses&#10;&#10;Description automatically generated">
            <a:extLst>
              <a:ext uri="{FF2B5EF4-FFF2-40B4-BE49-F238E27FC236}">
                <a16:creationId xmlns:a16="http://schemas.microsoft.com/office/drawing/2014/main" id="{3C454EF5-E7AF-1BDA-E785-B895584849D1}"/>
              </a:ext>
            </a:extLst>
          </p:cNvPr>
          <p:cNvPicPr>
            <a:picLocks noChangeAspect="1"/>
          </p:cNvPicPr>
          <p:nvPr/>
        </p:nvPicPr>
        <p:blipFill>
          <a:blip r:embed="rId2"/>
          <a:stretch>
            <a:fillRect/>
          </a:stretch>
        </p:blipFill>
        <p:spPr>
          <a:xfrm>
            <a:off x="9191883" y="6948129"/>
            <a:ext cx="3500051" cy="2008430"/>
          </a:xfrm>
          <a:prstGeom prst="rect">
            <a:avLst/>
          </a:prstGeom>
        </p:spPr>
      </p:pic>
      <p:pic>
        <p:nvPicPr>
          <p:cNvPr id="18" name="Picture 18" descr="A diagram of stages of attachment&#10;&#10;Description automatically generated">
            <a:extLst>
              <a:ext uri="{FF2B5EF4-FFF2-40B4-BE49-F238E27FC236}">
                <a16:creationId xmlns:a16="http://schemas.microsoft.com/office/drawing/2014/main" id="{12A079AE-284C-B9D7-3907-27C78419E074}"/>
              </a:ext>
            </a:extLst>
          </p:cNvPr>
          <p:cNvPicPr>
            <a:picLocks noChangeAspect="1"/>
          </p:cNvPicPr>
          <p:nvPr/>
        </p:nvPicPr>
        <p:blipFill>
          <a:blip r:embed="rId3"/>
          <a:stretch>
            <a:fillRect/>
          </a:stretch>
        </p:blipFill>
        <p:spPr>
          <a:xfrm>
            <a:off x="10554215" y="1777828"/>
            <a:ext cx="2137720" cy="1417939"/>
          </a:xfrm>
          <a:prstGeom prst="rect">
            <a:avLst/>
          </a:prstGeom>
        </p:spPr>
      </p:pic>
      <p:pic>
        <p:nvPicPr>
          <p:cNvPr id="21" name="Picture 21" descr="A person and person holding a baby&#10;&#10;Description automatically generated">
            <a:extLst>
              <a:ext uri="{FF2B5EF4-FFF2-40B4-BE49-F238E27FC236}">
                <a16:creationId xmlns:a16="http://schemas.microsoft.com/office/drawing/2014/main" id="{EDBFF78D-D4F3-BAC7-1CF0-EB28CDAAB09F}"/>
              </a:ext>
            </a:extLst>
          </p:cNvPr>
          <p:cNvPicPr>
            <a:picLocks noChangeAspect="1"/>
          </p:cNvPicPr>
          <p:nvPr/>
        </p:nvPicPr>
        <p:blipFill>
          <a:blip r:embed="rId4"/>
          <a:stretch>
            <a:fillRect/>
          </a:stretch>
        </p:blipFill>
        <p:spPr>
          <a:xfrm>
            <a:off x="10554214" y="5443150"/>
            <a:ext cx="2137720" cy="1417939"/>
          </a:xfrm>
          <a:prstGeom prst="rect">
            <a:avLst/>
          </a:prstGeom>
        </p:spPr>
      </p:pic>
      <p:pic>
        <p:nvPicPr>
          <p:cNvPr id="22" name="Picture 22" descr="A screenshot of a chart&#10;&#10;Description automatically generated">
            <a:extLst>
              <a:ext uri="{FF2B5EF4-FFF2-40B4-BE49-F238E27FC236}">
                <a16:creationId xmlns:a16="http://schemas.microsoft.com/office/drawing/2014/main" id="{B29A0677-FEE2-5EB6-7CC2-D2D04CDFA19C}"/>
              </a:ext>
            </a:extLst>
          </p:cNvPr>
          <p:cNvPicPr>
            <a:picLocks noChangeAspect="1"/>
          </p:cNvPicPr>
          <p:nvPr/>
        </p:nvPicPr>
        <p:blipFill>
          <a:blip r:embed="rId5"/>
          <a:stretch>
            <a:fillRect/>
          </a:stretch>
        </p:blipFill>
        <p:spPr>
          <a:xfrm>
            <a:off x="10597464" y="3299254"/>
            <a:ext cx="2051222" cy="2051222"/>
          </a:xfrm>
          <a:prstGeom prst="rect">
            <a:avLst/>
          </a:prstGeom>
        </p:spPr>
      </p:pic>
    </p:spTree>
    <p:extLst>
      <p:ext uri="{BB962C8B-B14F-4D97-AF65-F5344CB8AC3E}">
        <p14:creationId xmlns:p14="http://schemas.microsoft.com/office/powerpoint/2010/main" val="6750034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daf763-32c1-46f3-8c8c-9db25c511d6d" xsi:nil="true"/>
    <lcf76f155ced4ddcb4097134ff3c332f xmlns="dba4a6ae-487f-4a15-ba53-5a9f85d13e6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FF13BBE0A91645B59FDCA95BDC6210" ma:contentTypeVersion="17" ma:contentTypeDescription="Create a new document." ma:contentTypeScope="" ma:versionID="e9ac6cbfdd38f7e1c011941fcf1f8ac8">
  <xsd:schema xmlns:xsd="http://www.w3.org/2001/XMLSchema" xmlns:xs="http://www.w3.org/2001/XMLSchema" xmlns:p="http://schemas.microsoft.com/office/2006/metadata/properties" xmlns:ns2="dba4a6ae-487f-4a15-ba53-5a9f85d13e6c" xmlns:ns3="61daf763-32c1-46f3-8c8c-9db25c511d6d" targetNamespace="http://schemas.microsoft.com/office/2006/metadata/properties" ma:root="true" ma:fieldsID="9aabae5247c6d74d288e1b4296db44b2" ns2:_="" ns3:_="">
    <xsd:import namespace="dba4a6ae-487f-4a15-ba53-5a9f85d13e6c"/>
    <xsd:import namespace="61daf763-32c1-46f3-8c8c-9db25c511d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a4a6ae-487f-4a15-ba53-5a9f85d13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6c1ffc-f6fe-40b9-b0bd-4b39181cc3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daf763-32c1-46f3-8c8c-9db25c511d6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bf0cc7-6bdc-4a1a-b0c4-b8d0b2bd5d88}" ma:internalName="TaxCatchAll" ma:showField="CatchAllData" ma:web="61daf763-32c1-46f3-8c8c-9db25c511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2D351E-2385-465D-BFE9-54B8840E8729}">
  <ds:schemaRefs>
    <ds:schemaRef ds:uri="http://schemas.microsoft.com/office/2006/documentManagement/types"/>
    <ds:schemaRef ds:uri="dba4a6ae-487f-4a15-ba53-5a9f85d13e6c"/>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61daf763-32c1-46f3-8c8c-9db25c511d6d"/>
    <ds:schemaRef ds:uri="http://www.w3.org/XML/1998/namespace"/>
  </ds:schemaRefs>
</ds:datastoreItem>
</file>

<file path=customXml/itemProps2.xml><?xml version="1.0" encoding="utf-8"?>
<ds:datastoreItem xmlns:ds="http://schemas.openxmlformats.org/officeDocument/2006/customXml" ds:itemID="{01CD8C2D-1C6C-4060-A1BA-E9437921E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a4a6ae-487f-4a15-ba53-5a9f85d13e6c"/>
    <ds:schemaRef ds:uri="61daf763-32c1-46f3-8c8c-9db25c511d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596A71-480B-40EF-B2C5-364277E151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125</TotalTime>
  <Words>1461</Words>
  <Application>Microsoft Office PowerPoint</Application>
  <PresentationFormat>A3 Paper (297x420 mm)</PresentationFormat>
  <Paragraphs>160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McLean</dc:creator>
  <cp:lastModifiedBy>C McLean</cp:lastModifiedBy>
  <cp:revision>327</cp:revision>
  <dcterms:created xsi:type="dcterms:W3CDTF">2023-07-11T10:21:45Z</dcterms:created>
  <dcterms:modified xsi:type="dcterms:W3CDTF">2024-07-08T12:03:35Z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0x010100AEFF13BBE0A91645B59FDCA95BDC6210</vt:lpwstr>
  </property>
  <property fmtid="{D5CDD505-2E9C-101B-9397-08002B2CF9AE}" pid="3" name="MediaServiceImageTags">
    <vt:lpwstr/>
  </property>
</Properties>
</file>